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391" r:id="rId5"/>
    <p:sldId id="392" r:id="rId6"/>
    <p:sldId id="393" r:id="rId7"/>
    <p:sldId id="394" r:id="rId8"/>
    <p:sldId id="272" r:id="rId9"/>
    <p:sldId id="374" r:id="rId10"/>
    <p:sldId id="375" r:id="rId11"/>
    <p:sldId id="376" r:id="rId12"/>
    <p:sldId id="262" r:id="rId13"/>
    <p:sldId id="261" r:id="rId14"/>
    <p:sldId id="268" r:id="rId15"/>
    <p:sldId id="275" r:id="rId16"/>
    <p:sldId id="354" r:id="rId17"/>
    <p:sldId id="341" r:id="rId18"/>
    <p:sldId id="286" r:id="rId19"/>
    <p:sldId id="356" r:id="rId20"/>
    <p:sldId id="355" r:id="rId21"/>
    <p:sldId id="357" r:id="rId22"/>
    <p:sldId id="280" r:id="rId23"/>
    <p:sldId id="285" r:id="rId24"/>
    <p:sldId id="281" r:id="rId25"/>
    <p:sldId id="282" r:id="rId26"/>
    <p:sldId id="361" r:id="rId27"/>
    <p:sldId id="362" r:id="rId28"/>
    <p:sldId id="359" r:id="rId29"/>
    <p:sldId id="360" r:id="rId30"/>
    <p:sldId id="369" r:id="rId31"/>
    <p:sldId id="364" r:id="rId32"/>
    <p:sldId id="363" r:id="rId33"/>
    <p:sldId id="271" r:id="rId34"/>
    <p:sldId id="260" r:id="rId35"/>
    <p:sldId id="270" r:id="rId36"/>
    <p:sldId id="358" r:id="rId37"/>
    <p:sldId id="390" r:id="rId38"/>
  </p:sldIdLst>
  <p:sldSz cx="12192000" cy="6858000"/>
  <p:notesSz cx="6858000" cy="9144000"/>
  <p:custDataLst>
    <p:tags r:id="rId4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B30D3474-C210-41FA-B7EB-24E84A71F7A3}">
          <p14:sldIdLst>
            <p14:sldId id="391"/>
            <p14:sldId id="392"/>
          </p14:sldIdLst>
        </p14:section>
        <p14:section name="Sheetal" id="{A57EA6D5-5F4D-48D0-A197-43C719E4C4BA}">
          <p14:sldIdLst>
            <p14:sldId id="393"/>
          </p14:sldIdLst>
        </p14:section>
        <p14:section name="Ritvik" id="{20AB0661-8DFB-4F89-AF7A-2E57477A17C7}">
          <p14:sldIdLst>
            <p14:sldId id="394"/>
          </p14:sldIdLst>
        </p14:section>
        <p14:section name="Default Section" id="{CB9D5031-EDAE-47E8-BFE7-9C354D70745D}">
          <p14:sldIdLst>
            <p14:sldId id="272"/>
          </p14:sldIdLst>
        </p14:section>
        <p14:section name="Title Slides" id="{9B562A97-D7B0-49D4-AD7D-575183D3E757}">
          <p14:sldIdLst>
            <p14:sldId id="374"/>
            <p14:sldId id="375"/>
            <p14:sldId id="376"/>
          </p14:sldIdLst>
        </p14:section>
        <p14:section name="Section Title Slides" id="{04F24238-D37B-45FB-ADD1-E44A5585ED2C}">
          <p14:sldIdLst>
            <p14:sldId id="262"/>
            <p14:sldId id="261"/>
            <p14:sldId id="268"/>
            <p14:sldId id="275"/>
            <p14:sldId id="354"/>
          </p14:sldIdLst>
        </p14:section>
        <p14:section name="Template Slides" id="{B4999F17-38C8-4A1C-BEDB-2CA6374DCDA5}">
          <p14:sldIdLst>
            <p14:sldId id="341"/>
            <p14:sldId id="286"/>
            <p14:sldId id="356"/>
            <p14:sldId id="355"/>
            <p14:sldId id="357"/>
            <p14:sldId id="280"/>
            <p14:sldId id="285"/>
            <p14:sldId id="281"/>
            <p14:sldId id="282"/>
            <p14:sldId id="361"/>
            <p14:sldId id="362"/>
            <p14:sldId id="359"/>
            <p14:sldId id="360"/>
            <p14:sldId id="369"/>
            <p14:sldId id="364"/>
            <p14:sldId id="363"/>
          </p14:sldIdLst>
        </p14:section>
        <p14:section name="Large Text Slides" id="{92777B31-82F5-4542-BF3A-45247569562C}">
          <p14:sldIdLst>
            <p14:sldId id="271"/>
            <p14:sldId id="260"/>
            <p14:sldId id="270"/>
            <p14:sldId id="358"/>
            <p14:sldId id="39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E0E0E0"/>
    <a:srgbClr val="DC202E"/>
    <a:srgbClr val="FFFFFF"/>
    <a:srgbClr val="C0C0C0"/>
    <a:srgbClr val="A0A0A0"/>
    <a:srgbClr val="707070"/>
    <a:srgbClr val="404040"/>
    <a:srgbClr val="0000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7520" autoAdjust="0"/>
  </p:normalViewPr>
  <p:slideViewPr>
    <p:cSldViewPr snapToGrid="0" snapToObjects="1" showGuides="1">
      <p:cViewPr varScale="1">
        <p:scale>
          <a:sx n="60" d="100"/>
          <a:sy n="60" d="100"/>
        </p:scale>
        <p:origin x="76" y="2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-6768"/>
    </p:cViewPr>
  </p:sorterViewPr>
  <p:notesViewPr>
    <p:cSldViewPr snapToGrid="0" snapToObjects="1" showGuides="1">
      <p:cViewPr varScale="1">
        <p:scale>
          <a:sx n="84" d="100"/>
          <a:sy n="84" d="100"/>
        </p:scale>
        <p:origin x="382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598721-3323-42CB-96FB-C6D7D9D206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2FF977-0234-4542-94AE-376F45A8E77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6CFF9-B101-4D5A-AE5F-81BC4D91C170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DC7A7-567A-4A18-A303-6ED5E91C67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C55533-4890-43A5-8A14-C9DE3F2561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57C73-0239-4725-8F06-3E607150B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957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0AA0C4-695F-4136-A1C4-C28E233376CC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70284F-7E88-4545-9BB2-221688BE3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78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b="1" kern="1200">
        <a:solidFill>
          <a:schemeClr val="tx1"/>
        </a:solidFill>
        <a:latin typeface="+mn-lt"/>
        <a:ea typeface="+mn-ea"/>
        <a:cs typeface="+mn-cs"/>
      </a:defRPr>
    </a:lvl1pPr>
    <a:lvl2pPr marL="0" indent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71450" indent="-171450" algn="l" defTabSz="914400" rtl="0" eaLnBrk="1" latinLnBrk="0" hangingPunct="1">
      <a:spcAft>
        <a:spcPts val="6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00050" indent="-171450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630238" indent="-171450" algn="l" defTabSz="914400" rtl="0" eaLnBrk="1" latinLnBrk="0" hangingPunct="1">
      <a:spcAft>
        <a:spcPts val="600"/>
      </a:spcAft>
      <a:buFont typeface="Arial" panose="020B0604020202020204" pitchFamily="34" charset="0"/>
      <a:buChar char="•"/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tags" Target="../tags/tag5.xml"/><Relationship Id="rId7" Type="http://schemas.openxmlformats.org/officeDocument/2006/relationships/image" Target="../media/image3.png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tags" Target="../tags/tag7.xml"/><Relationship Id="rId7" Type="http://schemas.openxmlformats.org/officeDocument/2006/relationships/image" Target="../media/image5.png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tags" Target="../tags/tag9.xml"/><Relationship Id="rId7" Type="http://schemas.openxmlformats.org/officeDocument/2006/relationships/image" Target="../media/image5.png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tags" Target="../tags/tag11.xml"/><Relationship Id="rId7" Type="http://schemas.openxmlformats.org/officeDocument/2006/relationships/image" Target="../media/image5.png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+ Pic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9632D-2F70-4D0E-B737-ACF4A2DDE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409700"/>
            <a:ext cx="8382000" cy="2019300"/>
          </a:xfrm>
        </p:spPr>
        <p:txBody>
          <a:bodyPr tIns="0" anchor="t"/>
          <a:lstStyle>
            <a:lvl1pPr algn="l">
              <a:lnSpc>
                <a:spcPct val="80000"/>
              </a:lnSpc>
              <a:defRPr sz="4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C3F44-5413-48F1-ACBF-6BEAE9CA8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5300" y="3848100"/>
            <a:ext cx="5600700" cy="892017"/>
          </a:xfrm>
        </p:spPr>
        <p:txBody>
          <a:bodyPr tIns="0" bIns="182880" anchor="t" anchorCtr="0"/>
          <a:lstStyle>
            <a:lvl1pPr marL="0" indent="0" algn="l">
              <a:spcAft>
                <a:spcPts val="0"/>
              </a:spcAft>
              <a:buNone/>
              <a:defRPr sz="1600" b="0" cap="all" baseline="0">
                <a:latin typeface="+mj-lt"/>
              </a:defRPr>
            </a:lvl1pPr>
            <a:lvl2pPr marL="0" indent="0" algn="l">
              <a:spcAft>
                <a:spcPts val="1200"/>
              </a:spcAft>
              <a:buNone/>
              <a:defRPr sz="1600" b="1" cap="all" baseline="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Presenter’s Name</a:t>
            </a:r>
          </a:p>
          <a:p>
            <a:pPr lvl="1"/>
            <a:r>
              <a:rPr lang="en-US" dirty="0"/>
              <a:t>Presenter’s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79F04-7833-4562-B8D1-AC0341D757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5300" y="499811"/>
            <a:ext cx="2743200" cy="365125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600" b="1">
                <a:latin typeface="+mn-lt"/>
              </a:defRPr>
            </a:lvl1pPr>
          </a:lstStyle>
          <a:p>
            <a:fld id="{D105F950-05EE-42A4-8FEF-DE33869804CE}" type="datetime4">
              <a:rPr lang="en-US" smtClean="0"/>
              <a:t>July 28, 2020</a:t>
            </a:fld>
            <a:endParaRPr lang="en-US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212" y="6008332"/>
            <a:ext cx="24446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92">
          <p15:clr>
            <a:srgbClr val="FBAE40"/>
          </p15:clr>
        </p15:guide>
        <p15:guide id="2" orient="horz" pos="321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D926425-8E0A-4F19-95F9-2CCCC40F839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696586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9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7D926425-8E0A-4F19-95F9-2CCCC40F83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94E27FC-0EBE-49F1-BF4C-F70FB47B782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000" b="0" i="0" baseline="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95299"/>
            <a:ext cx="11201401" cy="615553"/>
          </a:xfrm>
        </p:spPr>
        <p:txBody>
          <a:bodyPr wrap="square">
            <a:sp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5372100" cy="4457700"/>
          </a:xfrm>
        </p:spPr>
        <p:txBody>
          <a:bodyPr wrap="square"/>
          <a:lstStyle>
            <a:lvl1pPr marL="457200" indent="-457200">
              <a:spcBef>
                <a:spcPts val="600"/>
              </a:spcBef>
              <a:buClr>
                <a:schemeClr val="accent1"/>
              </a:buClr>
              <a:buFont typeface="+mj-lt"/>
              <a:buAutoNum type="arabicPeriod"/>
              <a:defRPr sz="2400"/>
            </a:lvl1pPr>
            <a:lvl2pPr marL="457200" indent="0">
              <a:defRPr sz="2400"/>
            </a:lvl2pPr>
            <a:lvl3pPr marL="685800" indent="-228600">
              <a:defRPr sz="2000"/>
            </a:lvl3pPr>
            <a:lvl4pPr marL="1028700" indent="-228600">
              <a:defRPr sz="1800"/>
            </a:lvl4pPr>
            <a:lvl5pPr>
              <a:defRPr sz="2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600" y="1409701"/>
            <a:ext cx="5372100" cy="4457700"/>
          </a:xfrm>
        </p:spPr>
        <p:txBody>
          <a:bodyPr wrap="square"/>
          <a:lstStyle>
            <a:lvl1pPr marL="457200" indent="-457200">
              <a:spcBef>
                <a:spcPts val="600"/>
              </a:spcBef>
              <a:buClr>
                <a:schemeClr val="accent1"/>
              </a:buClr>
              <a:buFont typeface="+mj-lt"/>
              <a:buAutoNum type="arabicPeriod"/>
              <a:defRPr sz="2400"/>
            </a:lvl1pPr>
            <a:lvl2pPr marL="457200" indent="0">
              <a:defRPr sz="2400"/>
            </a:lvl2pPr>
            <a:lvl3pPr marL="685800" indent="-228600">
              <a:defRPr sz="2000"/>
            </a:lvl3pPr>
            <a:lvl4pPr marL="1028700" indent="-228600">
              <a:defRPr sz="1800"/>
            </a:lvl4pPr>
            <a:lvl5pPr>
              <a:defRPr sz="2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756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XL Content Gra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95300"/>
            <a:ext cx="8382001" cy="5372100"/>
          </a:xfrm>
        </p:spPr>
        <p:txBody>
          <a:bodyPr tIns="0"/>
          <a:lstStyle>
            <a:lvl1pPr>
              <a:lnSpc>
                <a:spcPct val="90000"/>
              </a:lnSpc>
              <a:defRPr sz="8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4A2922BA-AA7B-49A4-BAC5-FF5A045498C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594837" y="6478016"/>
            <a:ext cx="4118435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b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8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Honeywell Confidential - ©2020 by Honeywell International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12632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Cont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95300"/>
            <a:ext cx="5372101" cy="5372100"/>
          </a:xfrm>
        </p:spPr>
        <p:txBody>
          <a:bodyPr/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C99F7BE-26E0-43EC-B648-2436C3A3F9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24600" y="0"/>
            <a:ext cx="5867400" cy="6858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29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96" userDrawn="1">
          <p15:clr>
            <a:srgbClr val="FBAE40"/>
          </p15:clr>
        </p15:guide>
        <p15:guide id="2" pos="398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Cont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95300"/>
            <a:ext cx="5372101" cy="5372100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C99F7BE-26E0-43EC-B648-2436C3A3F9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24600" y="0"/>
            <a:ext cx="5867400" cy="6858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26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96">
          <p15:clr>
            <a:srgbClr val="FBAE40"/>
          </p15:clr>
        </p15:guide>
        <p15:guide id="2" pos="398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299" y="1409700"/>
            <a:ext cx="11201401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0F7696B-AED7-4649-B1BE-83104AF7ADDD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7400"/>
            <a:ext cx="12192000" cy="495299"/>
          </a:xfrm>
          <a:solidFill>
            <a:srgbClr val="DC202E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34740146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5372100" cy="4297680"/>
          </a:xfrm>
        </p:spPr>
        <p:txBody>
          <a:bodyPr/>
          <a:lstStyle>
            <a:lvl3pPr>
              <a:buClr>
                <a:schemeClr val="tx1"/>
              </a:buClr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600" y="1409701"/>
            <a:ext cx="5372100" cy="42976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4D0DF29E-4A6C-4505-AA49-6B64388E1397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4115104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696" userDrawn="1">
          <p15:clr>
            <a:srgbClr val="FBAE40"/>
          </p15:clr>
        </p15:guide>
        <p15:guide id="3" pos="398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5372100" cy="42976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CF9CDEF-0719-484F-8C20-787B9E5CF7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24600" y="1409700"/>
            <a:ext cx="5372100" cy="429768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064076E-2966-4D1B-8F30-6885CA148AF4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833064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9F757B-7399-47EF-8C93-6F4A6410845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95300" y="3886200"/>
            <a:ext cx="5372100" cy="174734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9B1BC2-D1BF-4967-9DEB-0E218096605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22327" y="3886200"/>
            <a:ext cx="5372100" cy="17473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B930328-96E9-4581-AB46-BC006A6DBD5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5300" y="1409700"/>
            <a:ext cx="53721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A25C2411-148E-4C87-B0DD-41761ACB22C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24600" y="1409700"/>
            <a:ext cx="53721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5B90B35-A8E2-43F4-9EE2-F7A3C794C84F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-1" y="5867400"/>
            <a:ext cx="12192000" cy="495300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846821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  <p15:guide id="4" orient="horz" pos="244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3429000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81534" y="1409701"/>
            <a:ext cx="3429000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67768" y="1409701"/>
            <a:ext cx="3429000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752E914-DA92-4DFE-9C16-9F269B1910FB}"/>
              </a:ext>
            </a:extLst>
          </p:cNvPr>
          <p:cNvGrpSpPr/>
          <p:nvPr userDrawn="1"/>
        </p:nvGrpSpPr>
        <p:grpSpPr>
          <a:xfrm>
            <a:off x="4152917" y="1410881"/>
            <a:ext cx="3886234" cy="4344840"/>
            <a:chOff x="4152917" y="1410880"/>
            <a:chExt cx="3886234" cy="446227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89AC965-3DBE-47AE-81C0-8C23B370263F}"/>
                </a:ext>
              </a:extLst>
            </p:cNvPr>
            <p:cNvCxnSpPr/>
            <p:nvPr userDrawn="1"/>
          </p:nvCxnSpPr>
          <p:spPr>
            <a:xfrm>
              <a:off x="4152917" y="1410880"/>
              <a:ext cx="0" cy="4462272"/>
            </a:xfrm>
            <a:prstGeom prst="line">
              <a:avLst/>
            </a:prstGeom>
            <a:ln w="63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55B345D-6ECD-4B25-B741-D306ED291B90}"/>
                </a:ext>
              </a:extLst>
            </p:cNvPr>
            <p:cNvCxnSpPr/>
            <p:nvPr userDrawn="1"/>
          </p:nvCxnSpPr>
          <p:spPr>
            <a:xfrm>
              <a:off x="8039151" y="1410881"/>
              <a:ext cx="0" cy="4462272"/>
            </a:xfrm>
            <a:prstGeom prst="line">
              <a:avLst/>
            </a:prstGeom>
            <a:ln w="63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C697456D-818A-4FA7-9322-10ECC2C05752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73154"/>
            <a:ext cx="12192000" cy="489546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17282608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+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3886200"/>
            <a:ext cx="3429000" cy="18288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81534" y="3886200"/>
            <a:ext cx="3429000" cy="1828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67768" y="3886200"/>
            <a:ext cx="3429000" cy="1828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DE1C42F-82A3-49D7-9B58-607C4E4D58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5300" y="1409700"/>
            <a:ext cx="34290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622D68AC-932E-4B0C-90A5-71EE23ACE46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81534" y="1409700"/>
            <a:ext cx="34290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D1A7CD19-76F6-4CBE-B54D-93302EA79B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67700" y="1409700"/>
            <a:ext cx="34290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4CAE0181-37B5-43E5-A82A-CDD053C29C6C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14067114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4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+ Pic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9632D-2F70-4D0E-B737-ACF4A2DDE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409700"/>
            <a:ext cx="8382000" cy="2019300"/>
          </a:xfrm>
        </p:spPr>
        <p:txBody>
          <a:bodyPr tIns="0" anchor="t"/>
          <a:lstStyle>
            <a:lvl1pPr algn="l">
              <a:lnSpc>
                <a:spcPct val="80000"/>
              </a:lnSpc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C3F44-5413-48F1-ACBF-6BEAE9CA8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5300" y="3848100"/>
            <a:ext cx="5600700" cy="892017"/>
          </a:xfrm>
        </p:spPr>
        <p:txBody>
          <a:bodyPr tIns="0" bIns="182880" anchor="t" anchorCtr="0"/>
          <a:lstStyle>
            <a:lvl1pPr marL="0" indent="0" algn="l">
              <a:spcAft>
                <a:spcPts val="0"/>
              </a:spcAft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 marL="0" indent="0" algn="l">
              <a:spcAft>
                <a:spcPts val="1200"/>
              </a:spcAft>
              <a:buNone/>
              <a:defRPr sz="1600" b="1" cap="all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Presenter’s Name</a:t>
            </a:r>
          </a:p>
          <a:p>
            <a:pPr lvl="1"/>
            <a:r>
              <a:rPr lang="en-US" dirty="0"/>
              <a:t>Presenter’s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79F04-7833-4562-B8D1-AC0341D757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5300" y="498668"/>
            <a:ext cx="2743200" cy="365125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27A3D956-E391-41FE-BC3D-8A5C91DE06B1}" type="datetime4">
              <a:rPr lang="en-US" smtClean="0"/>
              <a:t>July 28, 2020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7D801B6-A973-4D6D-8431-BA0D1481B3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212" y="6008332"/>
            <a:ext cx="24446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192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92">
          <p15:clr>
            <a:srgbClr val="FBAE40"/>
          </p15:clr>
        </p15:guide>
        <p15:guide id="2" orient="horz" pos="321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2459736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409238" y="1409701"/>
            <a:ext cx="2459736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23176" y="1409701"/>
            <a:ext cx="2459736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C3999C7-E763-4050-BC0E-E9090F84780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237112" y="1409701"/>
            <a:ext cx="2459736" cy="4297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4793E8-8AA5-49D1-B431-8FD8310103FA}"/>
              </a:ext>
            </a:extLst>
          </p:cNvPr>
          <p:cNvGrpSpPr/>
          <p:nvPr userDrawn="1"/>
        </p:nvGrpSpPr>
        <p:grpSpPr>
          <a:xfrm>
            <a:off x="3182137" y="1410880"/>
            <a:ext cx="5827876" cy="4344686"/>
            <a:chOff x="3182137" y="1410880"/>
            <a:chExt cx="5827876" cy="4462272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538375F-017C-4D3C-98B0-0B49D2AAE3BA}"/>
                </a:ext>
              </a:extLst>
            </p:cNvPr>
            <p:cNvCxnSpPr/>
            <p:nvPr userDrawn="1"/>
          </p:nvCxnSpPr>
          <p:spPr>
            <a:xfrm>
              <a:off x="3182137" y="1410880"/>
              <a:ext cx="0" cy="4462272"/>
            </a:xfrm>
            <a:prstGeom prst="line">
              <a:avLst/>
            </a:prstGeom>
            <a:ln w="63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B52EB66-0BC5-4D65-9873-7791F0C2A2E0}"/>
                </a:ext>
              </a:extLst>
            </p:cNvPr>
            <p:cNvCxnSpPr/>
            <p:nvPr userDrawn="1"/>
          </p:nvCxnSpPr>
          <p:spPr>
            <a:xfrm>
              <a:off x="6096075" y="1410880"/>
              <a:ext cx="0" cy="4462272"/>
            </a:xfrm>
            <a:prstGeom prst="line">
              <a:avLst/>
            </a:prstGeom>
            <a:ln w="63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3A66CFF-0E1D-4769-AC5A-FFCF982704C6}"/>
                </a:ext>
              </a:extLst>
            </p:cNvPr>
            <p:cNvCxnSpPr/>
            <p:nvPr userDrawn="1"/>
          </p:nvCxnSpPr>
          <p:spPr>
            <a:xfrm>
              <a:off x="9010013" y="1410880"/>
              <a:ext cx="0" cy="4462272"/>
            </a:xfrm>
            <a:prstGeom prst="line">
              <a:avLst/>
            </a:prstGeom>
            <a:ln w="63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E90AB464-576C-4A33-966B-DD17FE4C4181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31740245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+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3657600"/>
            <a:ext cx="2459736" cy="20116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409237" y="3657600"/>
            <a:ext cx="2459736" cy="20116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23174" y="3657600"/>
            <a:ext cx="2459736" cy="20116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C3999C7-E763-4050-BC0E-E9090F84780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237112" y="3657600"/>
            <a:ext cx="2459736" cy="20116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632F1BF-A417-46F5-A2B0-EE338C9464D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5300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B664EC32-C8D7-4696-8955-D27860B1160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09935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7BC96BB2-8963-4074-99F2-2BEB65D70F6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323872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3FAAAD28-DA69-4AAE-9FAD-9F27417572F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37112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230F8805-7C7A-42C7-AA78-A838FC7ADE60}"/>
              </a:ext>
            </a:extLst>
          </p:cNvPr>
          <p:cNvSpPr>
            <a:spLocks noGrp="1" noChangeAspect="1"/>
          </p:cNvSpPr>
          <p:nvPr>
            <p:ph type="body" sz="quarter" idx="20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28805256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0"/>
            <a:ext cx="5372100" cy="202082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600" y="1409700"/>
            <a:ext cx="5372100" cy="20208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9F757B-7399-47EF-8C93-6F4A6410845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95300" y="3666371"/>
            <a:ext cx="5372100" cy="202082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9B1BC2-D1BF-4967-9DEB-0E218096605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24600" y="3666371"/>
            <a:ext cx="5372100" cy="20208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FA7B3DE-C704-4D6A-9148-C2EE51AB9559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4996"/>
            <a:ext cx="12192000" cy="497704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1893254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3538A-4A54-4A25-9BD2-E79855D6A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D08997-B423-407B-B60D-8D5DFC370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D64B098-3BC3-46B7-9278-55E699AD37C8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578199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549D9-CB0B-4053-B4B8-18A9A6E34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95A6AF-DA14-4AA2-80B8-C7ACE12804ED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-1" y="5867400"/>
            <a:ext cx="12192000" cy="495299"/>
          </a:xfrm>
          <a:solidFill>
            <a:schemeClr val="accent1"/>
          </a:solidFill>
        </p:spPr>
        <p:txBody>
          <a:bodyPr lIns="493776" tIns="45720" rIns="493776" bIns="45720" anchor="ctr" anchorCtr="0">
            <a:no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2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Key Takeaway Text</a:t>
            </a:r>
          </a:p>
        </p:txBody>
      </p:sp>
    </p:spTree>
    <p:extLst>
      <p:ext uri="{BB962C8B-B14F-4D97-AF65-F5344CB8AC3E}">
        <p14:creationId xmlns:p14="http://schemas.microsoft.com/office/powerpoint/2010/main" val="19906484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894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5372100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600" y="1409701"/>
            <a:ext cx="5372100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63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Pic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5372100" cy="44576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CF9CDEF-0719-484F-8C20-787B9E5CF7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24600" y="1409700"/>
            <a:ext cx="5372100" cy="44577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9734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Pics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9F757B-7399-47EF-8C93-6F4A6410845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95300" y="3886200"/>
            <a:ext cx="5372100" cy="19811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9B1BC2-D1BF-4967-9DEB-0E218096605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22327" y="3886200"/>
            <a:ext cx="5372100" cy="19811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B930328-96E9-4581-AB46-BC006A6DBD5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5300" y="1409700"/>
            <a:ext cx="53721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A25C2411-148E-4C87-B0DD-41761ACB22C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24600" y="1409700"/>
            <a:ext cx="53721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25447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  <p15:guide id="4" orient="horz" pos="244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3429000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81534" y="1409701"/>
            <a:ext cx="3429000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67768" y="1409701"/>
            <a:ext cx="3429000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9AC965-3DBE-47AE-81C0-8C23B370263F}"/>
              </a:ext>
            </a:extLst>
          </p:cNvPr>
          <p:cNvCxnSpPr/>
          <p:nvPr userDrawn="1"/>
        </p:nvCxnSpPr>
        <p:spPr>
          <a:xfrm>
            <a:off x="4152917" y="1410880"/>
            <a:ext cx="0" cy="4462272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5B345D-6ECD-4B25-B741-D306ED291B90}"/>
              </a:ext>
            </a:extLst>
          </p:cNvPr>
          <p:cNvCxnSpPr/>
          <p:nvPr userDrawn="1"/>
        </p:nvCxnSpPr>
        <p:spPr>
          <a:xfrm>
            <a:off x="8039151" y="1410881"/>
            <a:ext cx="0" cy="4462272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60568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Colo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F1AD5E1-596F-44FE-BB24-7F1520D02E3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751251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2F1AD5E1-596F-44FE-BB24-7F1520D02E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1591A3BB-35C0-46F1-913B-1F85EECFAB4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C9632D-2F70-4D0E-B737-ACF4A2DDE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409700"/>
            <a:ext cx="8382000" cy="1354217"/>
          </a:xfrm>
        </p:spPr>
        <p:txBody>
          <a:bodyPr tIns="0" anchor="t">
            <a:spAutoFit/>
          </a:bodyPr>
          <a:lstStyle>
            <a:lvl1pPr algn="l">
              <a:lnSpc>
                <a:spcPct val="100000"/>
              </a:lnSpc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C3F44-5413-48F1-ACBF-6BEAE9CA8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5300" y="3848100"/>
            <a:ext cx="5600700" cy="677108"/>
          </a:xfrm>
        </p:spPr>
        <p:txBody>
          <a:bodyPr tIns="0" bIns="182880" anchor="t" anchorCtr="0">
            <a:spAutoFit/>
          </a:bodyPr>
          <a:lstStyle>
            <a:lvl1pPr marL="0" indent="0" algn="l">
              <a:spcAft>
                <a:spcPts val="0"/>
              </a:spcAft>
              <a:buNone/>
              <a:defRPr sz="1600" b="0" cap="all" baseline="0">
                <a:solidFill>
                  <a:schemeClr val="bg1"/>
                </a:solidFill>
                <a:latin typeface="+mj-lt"/>
              </a:defRPr>
            </a:lvl1pPr>
            <a:lvl2pPr marL="0" indent="0" algn="l">
              <a:spcAft>
                <a:spcPts val="1200"/>
              </a:spcAft>
              <a:buNone/>
              <a:defRPr sz="1600" b="1" cap="all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Presenter’s Name</a:t>
            </a:r>
          </a:p>
          <a:p>
            <a:pPr lvl="1"/>
            <a:r>
              <a:rPr lang="en-US" dirty="0"/>
              <a:t>Presenter’s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79F04-7833-4562-B8D1-AC0341D757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5300" y="498668"/>
            <a:ext cx="2743200" cy="24622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7D801B6-A973-4D6D-8431-BA0D1481B3C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212" y="6008332"/>
            <a:ext cx="24446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45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92">
          <p15:clr>
            <a:srgbClr val="FBAE40"/>
          </p15:clr>
        </p15:guide>
        <p15:guide id="2" orient="horz" pos="321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+ Pics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3886200"/>
            <a:ext cx="3429000" cy="1981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81534" y="3886200"/>
            <a:ext cx="3429000" cy="1981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67768" y="3886200"/>
            <a:ext cx="3429000" cy="1981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DE1C42F-82A3-49D7-9B58-607C4E4D58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5300" y="1409700"/>
            <a:ext cx="34290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622D68AC-932E-4B0C-90A5-71EE23ACE46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81534" y="1409700"/>
            <a:ext cx="34290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D1A7CD19-76F6-4CBE-B54D-93302EA79B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67700" y="1409700"/>
            <a:ext cx="3429000" cy="22479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69828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4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09701"/>
            <a:ext cx="2459736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409238" y="1409701"/>
            <a:ext cx="2459736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23176" y="1409701"/>
            <a:ext cx="2459736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C3999C7-E763-4050-BC0E-E9090F84780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237112" y="1409701"/>
            <a:ext cx="2459736" cy="4457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38375F-017C-4D3C-98B0-0B49D2AAE3BA}"/>
              </a:ext>
            </a:extLst>
          </p:cNvPr>
          <p:cNvCxnSpPr/>
          <p:nvPr userDrawn="1"/>
        </p:nvCxnSpPr>
        <p:spPr>
          <a:xfrm>
            <a:off x="3182137" y="1410880"/>
            <a:ext cx="0" cy="4462272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B52EB66-0BC5-4D65-9873-7791F0C2A2E0}"/>
              </a:ext>
            </a:extLst>
          </p:cNvPr>
          <p:cNvCxnSpPr/>
          <p:nvPr userDrawn="1"/>
        </p:nvCxnSpPr>
        <p:spPr>
          <a:xfrm>
            <a:off x="6096075" y="1410880"/>
            <a:ext cx="0" cy="4462272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3A66CFF-0E1D-4769-AC5A-FFCF982704C6}"/>
              </a:ext>
            </a:extLst>
          </p:cNvPr>
          <p:cNvCxnSpPr/>
          <p:nvPr userDrawn="1"/>
        </p:nvCxnSpPr>
        <p:spPr>
          <a:xfrm>
            <a:off x="9010013" y="1410880"/>
            <a:ext cx="0" cy="4462272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7889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+ Pics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3657600"/>
            <a:ext cx="2459736" cy="2209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18955-D351-40C8-BFD4-823635598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5299" y="6480164"/>
            <a:ext cx="5600702" cy="2376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[Footer, 10pt Arial]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409237" y="3657600"/>
            <a:ext cx="2459736" cy="2209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0612F8-8A1A-4C2A-A93C-441DEDF8E28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23174" y="3657600"/>
            <a:ext cx="2459736" cy="2209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C3999C7-E763-4050-BC0E-E9090F84780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237112" y="3657600"/>
            <a:ext cx="2459736" cy="2209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632F1BF-A417-46F5-A2B0-EE338C9464D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5300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B664EC32-C8D7-4696-8955-D27860B1160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09935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7BC96BB2-8963-4074-99F2-2BEB65D70F6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323872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3FAAAD28-DA69-4AAE-9FAD-9F27417572F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37112" y="1409700"/>
            <a:ext cx="2459038" cy="20193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047161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2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411006"/>
            <a:ext cx="5372100" cy="20208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600" y="1411006"/>
            <a:ext cx="5372100" cy="20208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9F757B-7399-47EF-8C93-6F4A6410845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95300" y="3844171"/>
            <a:ext cx="5372100" cy="20208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9B1BC2-D1BF-4967-9DEB-0E218096605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324600" y="3844171"/>
            <a:ext cx="5372100" cy="20208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321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teen Content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0A38-A16A-446F-8129-A3FC3425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BDF14-DE64-4CDC-8651-F845B55988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5300" y="1412104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A6FEB-0F20-4122-83B7-A3A8BF9E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1AB863-6602-411C-B695-D0F3F74730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324600" y="1412104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9F757B-7399-47EF-8C93-6F4A6410845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95300" y="5080223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9B1BC2-D1BF-4967-9DEB-0E2180966050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322327" y="5080223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266E99-6D42-417C-A216-84A2B3B715E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3407664" y="1412104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54589B4-7F05-4C7A-A2EE-48FB0A13E0D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9236964" y="1412104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2E9B699-079A-4F7A-A636-380F36093446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407664" y="5080223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401885D-5D62-448F-BC24-63F385C48568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9236964" y="5080223"/>
            <a:ext cx="2459736" cy="78638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7257D68F-E97D-4F92-A3D3-D1503CB5DE64}"/>
              </a:ext>
            </a:extLst>
          </p:cNvPr>
          <p:cNvSpPr>
            <a:spLocks noGrp="1"/>
          </p:cNvSpPr>
          <p:nvPr>
            <p:ph type="chart" sz="quarter" idx="21"/>
          </p:nvPr>
        </p:nvSpPr>
        <p:spPr>
          <a:xfrm>
            <a:off x="495299" y="2634810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7" name="Chart Placeholder 6">
            <a:extLst>
              <a:ext uri="{FF2B5EF4-FFF2-40B4-BE49-F238E27FC236}">
                <a16:creationId xmlns:a16="http://schemas.microsoft.com/office/drawing/2014/main" id="{3B3B5C6B-85C1-4026-8D2C-B5C2CE44A5D5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3409341" y="2634810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8" name="Chart Placeholder 6">
            <a:extLst>
              <a:ext uri="{FF2B5EF4-FFF2-40B4-BE49-F238E27FC236}">
                <a16:creationId xmlns:a16="http://schemas.microsoft.com/office/drawing/2014/main" id="{9950548D-185E-4E8F-ACC1-7147F8753B87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6323383" y="2634810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9" name="Chart Placeholder 6">
            <a:extLst>
              <a:ext uri="{FF2B5EF4-FFF2-40B4-BE49-F238E27FC236}">
                <a16:creationId xmlns:a16="http://schemas.microsoft.com/office/drawing/2014/main" id="{E621986D-B207-419E-8DB3-B0A4BB23DA35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9237662" y="2634810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0" name="Chart Placeholder 6">
            <a:extLst>
              <a:ext uri="{FF2B5EF4-FFF2-40B4-BE49-F238E27FC236}">
                <a16:creationId xmlns:a16="http://schemas.microsoft.com/office/drawing/2014/main" id="{4F23C499-BF0D-4A23-948D-7CF2255178FF}"/>
              </a:ext>
            </a:extLst>
          </p:cNvPr>
          <p:cNvSpPr>
            <a:spLocks noGrp="1"/>
          </p:cNvSpPr>
          <p:nvPr>
            <p:ph type="chart" sz="quarter" idx="25"/>
          </p:nvPr>
        </p:nvSpPr>
        <p:spPr>
          <a:xfrm>
            <a:off x="495299" y="3857516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>
            <a:extLst>
              <a:ext uri="{FF2B5EF4-FFF2-40B4-BE49-F238E27FC236}">
                <a16:creationId xmlns:a16="http://schemas.microsoft.com/office/drawing/2014/main" id="{86A17512-7EDD-4F1A-A28C-60AEB3A2B060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3409341" y="3857516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2" name="Chart Placeholder 6">
            <a:extLst>
              <a:ext uri="{FF2B5EF4-FFF2-40B4-BE49-F238E27FC236}">
                <a16:creationId xmlns:a16="http://schemas.microsoft.com/office/drawing/2014/main" id="{565C587C-501C-4648-B14F-7472AC051890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6323383" y="3857516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3" name="Chart Placeholder 6">
            <a:extLst>
              <a:ext uri="{FF2B5EF4-FFF2-40B4-BE49-F238E27FC236}">
                <a16:creationId xmlns:a16="http://schemas.microsoft.com/office/drawing/2014/main" id="{1EA84FC4-84EB-4A41-846C-1EEBF8A54C82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9237662" y="3857516"/>
            <a:ext cx="2459038" cy="786384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32530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96">
          <p15:clr>
            <a:srgbClr val="FBAE40"/>
          </p15:clr>
        </p15:guide>
        <p15:guide id="3" pos="3984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3538A-4A54-4A25-9BD2-E79855D6A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D08997-B423-407B-B60D-8D5DFC370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29822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o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549D9-CB0B-4053-B4B8-18A9A6E34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4072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XL Content Gra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212" y="6008332"/>
            <a:ext cx="2444600" cy="4572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495299" y="495300"/>
            <a:ext cx="6096000" cy="243759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</a:pPr>
            <a:r>
              <a:rPr kumimoji="0" lang="en-US" sz="88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THANK</a:t>
            </a:r>
            <a:br>
              <a:rPr kumimoji="0" lang="en-US" sz="88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88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YOU</a:t>
            </a:r>
            <a:endParaRPr lang="en-US" sz="8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88472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59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5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65922E2-F175-43A5-BEF3-3E987A9397D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764574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465922E2-F175-43A5-BEF3-3E987A9397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4EF15769-D396-4F8C-B263-C2330A1F8F6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7FEED254-594A-4DEF-B14F-BB320B35E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2"/>
            <a:ext cx="2395728" cy="3009902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D14B37AE-D376-4803-909C-43B768E77C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50164" y="-2"/>
            <a:ext cx="2395728" cy="3009902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CC3E13D1-E94F-4B4D-83D6-B5F06339C4E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0328" y="-2"/>
            <a:ext cx="2395728" cy="3009902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0A7BAA9-D280-435E-831E-F80E2AAA10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800656" y="-2"/>
            <a:ext cx="2395728" cy="3009902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F8319823-0FB9-4E89-AEE4-CE31D96494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350492" y="-2"/>
            <a:ext cx="2395728" cy="3009902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C9632D-2F70-4D0E-B737-ACF4A2DDE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3429001"/>
            <a:ext cx="11201400" cy="1354217"/>
          </a:xfrm>
        </p:spPr>
        <p:txBody>
          <a:bodyPr tIns="0" anchor="t">
            <a:spAutoFit/>
          </a:bodyPr>
          <a:lstStyle>
            <a:lvl1pPr algn="l">
              <a:lnSpc>
                <a:spcPct val="10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C3F44-5413-48F1-ACBF-6BEAE9CA81A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5300" y="4874170"/>
            <a:ext cx="2819400" cy="677108"/>
          </a:xfrm>
        </p:spPr>
        <p:txBody>
          <a:bodyPr tIns="0" bIns="182880" anchor="t" anchorCtr="0">
            <a:spAutoFit/>
          </a:bodyPr>
          <a:lstStyle>
            <a:lvl1pPr marL="0" indent="0" algn="l">
              <a:spcAft>
                <a:spcPts val="0"/>
              </a:spcAft>
              <a:buNone/>
              <a:defRPr sz="1600" b="0" cap="all" baseline="0">
                <a:solidFill>
                  <a:schemeClr val="tx1"/>
                </a:solidFill>
                <a:latin typeface="+mj-lt"/>
              </a:defRPr>
            </a:lvl1pPr>
            <a:lvl2pPr marL="0" indent="0" algn="l">
              <a:spcAft>
                <a:spcPts val="1200"/>
              </a:spcAft>
              <a:buNone/>
              <a:defRPr sz="1600" b="1" cap="all" baseline="0">
                <a:solidFill>
                  <a:schemeClr val="tx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Presenter’s Name</a:t>
            </a:r>
          </a:p>
          <a:p>
            <a:pPr lvl="1"/>
            <a:r>
              <a:rPr lang="en-US" dirty="0"/>
              <a:t>Presenter’s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79F04-7833-4562-B8D1-AC0341D757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77300" y="4800601"/>
            <a:ext cx="2819400" cy="24622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algn="r">
              <a:defRPr sz="16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A43BEBD-56B2-42F2-A52E-ADB299D805A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212" y="6008332"/>
            <a:ext cx="24446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914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92">
          <p15:clr>
            <a:srgbClr val="FBAE40"/>
          </p15:clr>
        </p15:guide>
        <p15:guide id="2" orient="horz" pos="3024" userDrawn="1">
          <p15:clr>
            <a:srgbClr val="FBAE40"/>
          </p15:clr>
        </p15:guide>
        <p15:guide id="3" orient="horz" pos="1896" userDrawn="1">
          <p15:clr>
            <a:srgbClr val="FBAE40"/>
          </p15:clr>
        </p15:guide>
        <p15:guide id="4" orient="horz" pos="276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Gra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4D9F8-D2F8-412B-8467-F3A1A6B4A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409700"/>
            <a:ext cx="8382000" cy="2438401"/>
          </a:xfrm>
        </p:spPr>
        <p:txBody>
          <a:bodyPr tIns="0" anchor="t"/>
          <a:lstStyle>
            <a:lvl1pPr>
              <a:lnSpc>
                <a:spcPct val="100000"/>
              </a:lnSpc>
              <a:defRPr lang="en-US" sz="4400" b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4BA69-0C36-44D3-95D1-C81223694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3848101"/>
            <a:ext cx="5600700" cy="2019300"/>
          </a:xfrm>
        </p:spPr>
        <p:txBody>
          <a:bodyPr/>
          <a:lstStyle>
            <a:lvl1pPr marL="0" indent="0"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446BA-0FD3-4FFF-B220-7298D3F8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54CFFDD-05DC-402C-8089-120C9C2FE8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237" y="6464744"/>
            <a:ext cx="1143000" cy="21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49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9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+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61C84CC1-84B5-4D26-AEDB-357857ECF43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421040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61C84CC1-84B5-4D26-AEDB-357857ECF4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C1BFB45-C43D-4713-A656-53090907DA3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B4D9F8-D2F8-412B-8467-F3A1A6B4A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848099"/>
            <a:ext cx="11700254" cy="677108"/>
          </a:xfrm>
        </p:spPr>
        <p:txBody>
          <a:bodyPr wrap="square" tIns="0" anchor="t">
            <a:spAutoFit/>
          </a:bodyPr>
          <a:lstStyle>
            <a:lvl1pPr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4BA69-0C36-44D3-95D1-C81223694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5105400"/>
            <a:ext cx="2702663" cy="492443"/>
          </a:xfrm>
        </p:spPr>
        <p:txBody>
          <a:bodyPr wrap="none" tIns="182880">
            <a:sp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446BA-0FD3-4FFF-B220-7298D3F8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546317B-3751-4D87-BA2D-3B5F5976195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6237" y="6464744"/>
            <a:ext cx="1143000" cy="213769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AAC5B92-BD5C-40B8-8837-AA1A4971E6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429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427166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16" userDrawn="1">
          <p15:clr>
            <a:srgbClr val="FBAE40"/>
          </p15:clr>
        </p15:guide>
        <p15:guide id="2" pos="559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+ 5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4D9F8-D2F8-412B-8467-F3A1A6B4A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848099"/>
            <a:ext cx="8382000" cy="1257301"/>
          </a:xfrm>
        </p:spPr>
        <p:txBody>
          <a:bodyPr tIns="0" anchor="t"/>
          <a:lstStyle>
            <a:lvl1pPr>
              <a:lnSpc>
                <a:spcPct val="100000"/>
              </a:lnSpc>
              <a:defRPr sz="4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4BA69-0C36-44D3-95D1-C81223694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299" y="5105400"/>
            <a:ext cx="2702663" cy="492443"/>
          </a:xfrm>
        </p:spPr>
        <p:txBody>
          <a:bodyPr wrap="none" tIns="182880">
            <a:sp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446BA-0FD3-4FFF-B220-7298D3F8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AAC5B92-BD5C-40B8-8837-AA1A4971E6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2"/>
            <a:ext cx="2395728" cy="3429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80D7819A-630E-44DC-929F-9334907748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48189" y="-2"/>
            <a:ext cx="2395728" cy="3429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86C7584E-D951-44B3-B6A7-50BBD18EEA0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96378" y="-2"/>
            <a:ext cx="2395728" cy="3429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2B80078C-A569-4E2A-801C-5381A518F1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792756" y="-2"/>
            <a:ext cx="2395728" cy="3429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83DF5146-688C-4FB5-8042-A8DDBF6B622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344567" y="-2"/>
            <a:ext cx="2395728" cy="3429000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14" name="Graphic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237" y="6464744"/>
            <a:ext cx="1143000" cy="21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24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16">
          <p15:clr>
            <a:srgbClr val="FBAE40"/>
          </p15:clr>
        </p15:guide>
        <p15:guide id="2" pos="559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+ Icon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4D9F8-D2F8-412B-8467-F3A1A6B4A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429001"/>
            <a:ext cx="8382000" cy="1447799"/>
          </a:xfrm>
        </p:spPr>
        <p:txBody>
          <a:bodyPr tIns="0" anchor="t"/>
          <a:lstStyle>
            <a:lvl1pPr>
              <a:lnSpc>
                <a:spcPct val="100000"/>
              </a:lnSpc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4BA69-0C36-44D3-95D1-C81223694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4876800"/>
            <a:ext cx="8382000" cy="492443"/>
          </a:xfrm>
        </p:spPr>
        <p:txBody>
          <a:bodyPr tIns="182880">
            <a:sp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446BA-0FD3-4FFF-B220-7298D3F8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237" y="6464744"/>
            <a:ext cx="1143000" cy="21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077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72" userDrawn="1">
          <p15:clr>
            <a:srgbClr val="FBAE40"/>
          </p15:clr>
        </p15:guide>
        <p15:guide id="2" pos="55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+ large Ico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A779350-F79E-4670-8766-69328892C40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660442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5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A779350-F79E-4670-8766-69328892C4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C30627E3-1DA9-4C85-BDEE-E3FA68038BF6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B4D9F8-D2F8-412B-8467-F3A1A6B4A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409699"/>
            <a:ext cx="7848600" cy="1354217"/>
          </a:xfrm>
        </p:spPr>
        <p:txBody>
          <a:bodyPr wrap="square" tIns="0" anchor="t">
            <a:spAutoFit/>
          </a:bodyPr>
          <a:lstStyle>
            <a:lvl1pPr>
              <a:lnSpc>
                <a:spcPct val="100000"/>
              </a:lnSpc>
              <a:defRPr sz="4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4BA69-0C36-44D3-95D1-C81223694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3848101"/>
            <a:ext cx="5600700" cy="307777"/>
          </a:xfrm>
        </p:spPr>
        <p:txBody>
          <a:bodyPr tIns="0">
            <a:sp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446BA-0FD3-4FFF-B220-7298D3F8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raphic 8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6237" y="6464744"/>
            <a:ext cx="1143000" cy="21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0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72">
          <p15:clr>
            <a:srgbClr val="FBAE40"/>
          </p15:clr>
        </p15:guide>
        <p15:guide id="2" pos="559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vmlDrawing" Target="../drawings/vmlDrawing1.v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92A7798-F3DB-43C4-B103-4253CC2C0E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0"/>
            </p:custDataLst>
            <p:extLst>
              <p:ext uri="{D42A27DB-BD31-4B8C-83A1-F6EECF244321}">
                <p14:modId xmlns:p14="http://schemas.microsoft.com/office/powerpoint/2010/main" val="2743684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think-cell Slide" r:id="rId42" imgW="347" imgH="348" progId="TCLayout.ActiveDocument.1">
                  <p:embed/>
                </p:oleObj>
              </mc:Choice>
              <mc:Fallback>
                <p:oleObj name="think-cell Slide" r:id="rId42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92A7798-F3DB-43C4-B103-4253CC2C0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59442B51-3222-4383-9C98-1E5D34F0910A}"/>
              </a:ext>
            </a:extLst>
          </p:cNvPr>
          <p:cNvSpPr/>
          <p:nvPr userDrawn="1">
            <p:custDataLst>
              <p:tags r:id="rId4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baseline="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5431E2-DC1C-4926-9681-B5EB493CA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95300"/>
            <a:ext cx="11201401" cy="4191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AB30FB-4B8F-4B77-AC4C-E2E31B214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299" y="1409700"/>
            <a:ext cx="11201401" cy="44577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71868-C853-40C5-8660-D23F908B5B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9755" y="6480164"/>
            <a:ext cx="496945" cy="23761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>
              <a:defRPr sz="1000" b="1">
                <a:solidFill>
                  <a:schemeClr val="accent3"/>
                </a:solidFill>
              </a:defRPr>
            </a:lvl1pPr>
          </a:lstStyle>
          <a:p>
            <a:fld id="{7B94EC18-1D2B-4535-B738-0E53AFE266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6" name="Rectangle 23">
            <a:extLst>
              <a:ext uri="{FF2B5EF4-FFF2-40B4-BE49-F238E27FC236}">
                <a16:creationId xmlns:a16="http://schemas.microsoft.com/office/drawing/2014/main" id="{D7686E33-694A-4833-A47B-FAB757D2534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594837" y="6478016"/>
            <a:ext cx="4118435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b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800" dirty="0">
                <a:solidFill>
                  <a:schemeClr val="accent3"/>
                </a:solidFill>
                <a:latin typeface="+mn-lt"/>
                <a:cs typeface="Arial" panose="020B0604020202020204" pitchFamily="34" charset="0"/>
              </a:rPr>
              <a:t>Honeywell Confidential - ©2020 by Honeywell International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61464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675" r:id="rId3"/>
    <p:sldLayoutId id="2147483679" r:id="rId4"/>
    <p:sldLayoutId id="2147483651" r:id="rId5"/>
    <p:sldLayoutId id="2147483666" r:id="rId6"/>
    <p:sldLayoutId id="2147483667" r:id="rId7"/>
    <p:sldLayoutId id="2147483673" r:id="rId8"/>
    <p:sldLayoutId id="2147483674" r:id="rId9"/>
    <p:sldLayoutId id="2147483678" r:id="rId10"/>
    <p:sldLayoutId id="2147483665" r:id="rId11"/>
    <p:sldLayoutId id="2147483657" r:id="rId12"/>
    <p:sldLayoutId id="2147483670" r:id="rId13"/>
    <p:sldLayoutId id="2147483650" r:id="rId14"/>
    <p:sldLayoutId id="2147483656" r:id="rId15"/>
    <p:sldLayoutId id="2147483664" r:id="rId16"/>
    <p:sldLayoutId id="2147483661" r:id="rId17"/>
    <p:sldLayoutId id="2147483658" r:id="rId18"/>
    <p:sldLayoutId id="2147483662" r:id="rId19"/>
    <p:sldLayoutId id="2147483659" r:id="rId20"/>
    <p:sldLayoutId id="2147483663" r:id="rId21"/>
    <p:sldLayoutId id="2147483660" r:id="rId22"/>
    <p:sldLayoutId id="2147483654" r:id="rId23"/>
    <p:sldLayoutId id="2147483655" r:id="rId24"/>
    <p:sldLayoutId id="2147483692" r:id="rId25"/>
    <p:sldLayoutId id="2147483693" r:id="rId26"/>
    <p:sldLayoutId id="2147483694" r:id="rId27"/>
    <p:sldLayoutId id="2147483695" r:id="rId28"/>
    <p:sldLayoutId id="2147483696" r:id="rId29"/>
    <p:sldLayoutId id="2147483697" r:id="rId30"/>
    <p:sldLayoutId id="2147483698" r:id="rId31"/>
    <p:sldLayoutId id="2147483699" r:id="rId32"/>
    <p:sldLayoutId id="2147483700" r:id="rId33"/>
    <p:sldLayoutId id="2147483701" r:id="rId34"/>
    <p:sldLayoutId id="2147483702" r:id="rId35"/>
    <p:sldLayoutId id="2147483703" r:id="rId36"/>
    <p:sldLayoutId id="2147483710" r:id="rId37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230188" indent="-2301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530225" indent="-24606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‒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74295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6">
            <a:lumMod val="25000"/>
          </a:schemeClr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74725" indent="-18256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5C5C5C"/>
        </a:buClr>
        <a:buFont typeface="Arial" panose="020B0604020202020204" pitchFamily="34" charset="0"/>
        <a:buChar char="‒"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DE53C"/>
          </p15:clr>
        </p15:guide>
        <p15:guide id="2" pos="3840" userDrawn="1">
          <p15:clr>
            <a:srgbClr val="9FCC3B"/>
          </p15:clr>
        </p15:guide>
        <p15:guide id="3" orient="horz" pos="312" userDrawn="1">
          <p15:clr>
            <a:srgbClr val="9FCC3B"/>
          </p15:clr>
        </p15:guide>
        <p15:guide id="4" orient="horz" pos="4008" userDrawn="1">
          <p15:clr>
            <a:srgbClr val="FDE53C"/>
          </p15:clr>
        </p15:guide>
        <p15:guide id="6" pos="7368" userDrawn="1">
          <p15:clr>
            <a:srgbClr val="9FCC3B"/>
          </p15:clr>
        </p15:guide>
        <p15:guide id="7" orient="horz" pos="3696" userDrawn="1">
          <p15:clr>
            <a:srgbClr val="9FCC3B"/>
          </p15:clr>
        </p15:guide>
        <p15:guide id="9" orient="horz" pos="576" userDrawn="1">
          <p15:clr>
            <a:srgbClr val="9FCC3B"/>
          </p15:clr>
        </p15:guide>
        <p15:guide id="10" orient="horz" pos="888" userDrawn="1">
          <p15:clr>
            <a:srgbClr val="9FCC3B"/>
          </p15:clr>
        </p15:guide>
        <p15:guide id="11" orient="horz" pos="2304" userDrawn="1">
          <p15:clr>
            <a:srgbClr val="9FCC3B"/>
          </p15:clr>
        </p15:guide>
        <p15:guide id="12" userDrawn="1">
          <p15:clr>
            <a:srgbClr val="000000"/>
          </p15:clr>
        </p15:guide>
        <p15:guide id="13" pos="7680" userDrawn="1">
          <p15:clr>
            <a:srgbClr val="000000"/>
          </p15:clr>
        </p15:guide>
        <p15:guide id="14" orient="horz" userDrawn="1">
          <p15:clr>
            <a:srgbClr val="000000"/>
          </p15:clr>
        </p15:guide>
        <p15:guide id="15" orient="horz" pos="4320" userDrawn="1">
          <p15:clr>
            <a:srgbClr val="000000"/>
          </p15:clr>
        </p15:guide>
        <p15:guide id="16" pos="31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tags" Target="../tags/tag20.xml"/><Relationship Id="rId7" Type="http://schemas.openxmlformats.org/officeDocument/2006/relationships/image" Target="../media/image16.jpeg"/><Relationship Id="rId2" Type="http://schemas.openxmlformats.org/officeDocument/2006/relationships/tags" Target="../tags/tag19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11" Type="http://schemas.openxmlformats.org/officeDocument/2006/relationships/image" Target="../media/image20.jpeg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19.jpe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4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27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5.bin"/><Relationship Id="rId4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7" Type="http://schemas.openxmlformats.org/officeDocument/2006/relationships/image" Target="../media/image21.jpeg"/><Relationship Id="rId2" Type="http://schemas.openxmlformats.org/officeDocument/2006/relationships/tags" Target="../tags/tag3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6.bin"/><Relationship Id="rId4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tags" Target="../tags/tag35.xml"/><Relationship Id="rId7" Type="http://schemas.openxmlformats.org/officeDocument/2006/relationships/image" Target="../media/image22.jpeg"/><Relationship Id="rId2" Type="http://schemas.openxmlformats.org/officeDocument/2006/relationships/tags" Target="../tags/tag34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7.bin"/><Relationship Id="rId4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8.bin"/><Relationship Id="rId4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14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tags" Target="../tags/tag39.xml"/><Relationship Id="rId7" Type="http://schemas.openxmlformats.org/officeDocument/2006/relationships/image" Target="../media/image24.jpeg"/><Relationship Id="rId2" Type="http://schemas.openxmlformats.org/officeDocument/2006/relationships/tags" Target="../tags/tag38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9.bin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0.bin"/><Relationship Id="rId4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1.bin"/><Relationship Id="rId4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4.bin"/><Relationship Id="rId4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5.bin"/><Relationship Id="rId4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tags" Target="../tags/tag53.xml"/><Relationship Id="rId7" Type="http://schemas.openxmlformats.org/officeDocument/2006/relationships/image" Target="../media/image27.jpeg"/><Relationship Id="rId2" Type="http://schemas.openxmlformats.org/officeDocument/2006/relationships/tags" Target="../tags/tag5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30.jpeg"/><Relationship Id="rId4" Type="http://schemas.openxmlformats.org/officeDocument/2006/relationships/slideLayout" Target="../slideLayouts/slideLayout21.xml"/><Relationship Id="rId9" Type="http://schemas.openxmlformats.org/officeDocument/2006/relationships/image" Target="../media/image2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7.bin"/><Relationship Id="rId4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8.bin"/><Relationship Id="rId4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9.bin"/><Relationship Id="rId4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7" Type="http://schemas.openxmlformats.org/officeDocument/2006/relationships/image" Target="../media/image31.jpeg"/><Relationship Id="rId2" Type="http://schemas.openxmlformats.org/officeDocument/2006/relationships/tags" Target="../tags/tag60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0.bin"/><Relationship Id="rId4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7" Type="http://schemas.openxmlformats.org/officeDocument/2006/relationships/image" Target="../media/image32.png"/><Relationship Id="rId2" Type="http://schemas.openxmlformats.org/officeDocument/2006/relationships/tags" Target="../tags/tag6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1.bin"/><Relationship Id="rId4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2.bin"/><Relationship Id="rId4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../media/image15.jpeg"/><Relationship Id="rId2" Type="http://schemas.openxmlformats.org/officeDocument/2006/relationships/tags" Target="../tags/tag1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59A88-40BC-498F-A496-230917BC7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409700"/>
            <a:ext cx="8000114" cy="20193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Final Presentation </a:t>
            </a:r>
            <a:r>
              <a:rPr lang="en-US" dirty="0">
                <a:solidFill>
                  <a:schemeClr val="bg1"/>
                </a:solidFill>
              </a:rPr>
              <a:t>SLAM implementation on AIRSIM </a:t>
            </a:r>
            <a:r>
              <a:rPr lang="en-US" dirty="0" err="1">
                <a:solidFill>
                  <a:schemeClr val="bg1"/>
                </a:solidFill>
              </a:rPr>
              <a:t>SImulation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67286C6-EE84-49FB-80ED-89E9CA40BB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Presenter’s Name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Naman Rawal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Ritvik Pandey (INTERN)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Sheetal VERNEKAR (INTERN)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931344-B63A-4C5F-9B85-6372B6607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2C2F6-491A-44E6-B818-5FD5EEA2B2B8}" type="datetime4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July 28, 2020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1529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08FC027-884D-4442-A30A-1DF4DA8E821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44347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9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08FC027-884D-4442-A30A-1DF4DA8E82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C649FB8-5962-4CF5-AC10-9E74C876226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423282-47ED-48A9-BB4D-CF63D190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title, </a:t>
            </a:r>
            <a:br>
              <a:rPr lang="en-US" dirty="0"/>
            </a:br>
            <a:r>
              <a:rPr lang="en-US" dirty="0"/>
              <a:t>Arial BLACK, 44pt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27F83-A045-4A7C-B4C2-579F8862D9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299" y="5105400"/>
            <a:ext cx="4002827" cy="492443"/>
          </a:xfrm>
        </p:spPr>
        <p:txBody>
          <a:bodyPr>
            <a:spAutoFit/>
          </a:bodyPr>
          <a:lstStyle/>
          <a:p>
            <a:r>
              <a:rPr lang="en-US" dirty="0"/>
              <a:t>Section sub-title, Arial Bold, 20pt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87A7380F-D68B-47F2-B664-828FE18D5CC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BBCE16CD-F47F-4E37-AA53-BEB49A836EA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prstGeom prst="rect">
            <a:avLst/>
          </a:prstGeom>
        </p:spPr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82F1C6B1-C469-409D-9B1B-648DB280482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89359286-BCEE-433C-86D4-45FDF445A05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prstGeom prst="rect">
            <a:avLst/>
          </a:prstGeo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77B33F5-8B5B-4093-B9D5-6B7E3912F65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2320771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130B0F7B-BE97-439D-89E9-9B40E562CDD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267848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3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130B0F7B-BE97-439D-89E9-9B40E562CD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29BEA06D-2B1B-4288-8B3F-D483CC3DC10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423282-47ED-48A9-BB4D-CF63D190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title, </a:t>
            </a:r>
            <a:br>
              <a:rPr lang="en-US" dirty="0"/>
            </a:br>
            <a:r>
              <a:rPr lang="en-US" dirty="0"/>
              <a:t>Arial BLACK, 44pt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27F83-A045-4A7C-B4C2-579F8862D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sub-title, Arial Bold, 20pt</a:t>
            </a:r>
          </a:p>
        </p:txBody>
      </p:sp>
    </p:spTree>
    <p:extLst>
      <p:ext uri="{BB962C8B-B14F-4D97-AF65-F5344CB8AC3E}">
        <p14:creationId xmlns:p14="http://schemas.microsoft.com/office/powerpoint/2010/main" val="2236302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1FB91A57-EB4F-4542-8C9E-D750C08BBCA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619677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7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1FB91A57-EB4F-4542-8C9E-D750C08BBC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130BB3EE-AA97-474D-AD40-02CC80A1647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423282-47ED-48A9-BB4D-CF63D1900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409699"/>
            <a:ext cx="6413500" cy="2019301"/>
          </a:xfrm>
        </p:spPr>
        <p:txBody>
          <a:bodyPr/>
          <a:lstStyle/>
          <a:p>
            <a:r>
              <a:rPr lang="en-US" dirty="0"/>
              <a:t>Section title, Arial BLACK, 44pt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27F83-A045-4A7C-B4C2-579F8862D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sub-title, Arial Bold, 20pt</a:t>
            </a:r>
          </a:p>
        </p:txBody>
      </p:sp>
    </p:spTree>
    <p:extLst>
      <p:ext uri="{BB962C8B-B14F-4D97-AF65-F5344CB8AC3E}">
        <p14:creationId xmlns:p14="http://schemas.microsoft.com/office/powerpoint/2010/main" val="3084126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10BA23B1-D4E0-4D5F-AF24-1BF923D58E5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177968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1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10BA23B1-D4E0-4D5F-AF24-1BF923D58E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215E008F-14A3-4454-B4D7-CA17D828FD1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423282-47ED-48A9-BB4D-CF63D1900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3429001"/>
            <a:ext cx="8793556" cy="1447799"/>
          </a:xfrm>
        </p:spPr>
        <p:txBody>
          <a:bodyPr/>
          <a:lstStyle/>
          <a:p>
            <a:r>
              <a:rPr lang="en-US" dirty="0"/>
              <a:t>Section title, </a:t>
            </a:r>
            <a:br>
              <a:rPr lang="en-US" dirty="0"/>
            </a:br>
            <a:r>
              <a:rPr lang="en-US" dirty="0"/>
              <a:t>Arial BLACK, 44pt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27F83-A045-4A7C-B4C2-579F8862D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sub-title, Arial Bold, 20pt</a:t>
            </a:r>
          </a:p>
        </p:txBody>
      </p:sp>
    </p:spTree>
    <p:extLst>
      <p:ext uri="{BB962C8B-B14F-4D97-AF65-F5344CB8AC3E}">
        <p14:creationId xmlns:p14="http://schemas.microsoft.com/office/powerpoint/2010/main" val="1291234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25991E2-8E77-402E-909B-96989CACACB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335431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5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25991E2-8E77-402E-909B-96989CACAC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A9EFB7D-4E71-4B8E-B7F1-2169963A0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8DB73-23DC-4549-9497-A05FBB85F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Chapter title</a:t>
            </a:r>
          </a:p>
          <a:p>
            <a:pPr lvl="1"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 err="1"/>
              <a:t>ea</a:t>
            </a:r>
            <a:r>
              <a:rPr lang="en-US" dirty="0"/>
              <a:t> diam </a:t>
            </a:r>
            <a:r>
              <a:rPr lang="en-US" dirty="0" err="1"/>
              <a:t>vitu</a:t>
            </a:r>
            <a:r>
              <a:rPr lang="en-US" dirty="0"/>
              <a:t> </a:t>
            </a:r>
            <a:r>
              <a:rPr lang="en-US" dirty="0" err="1"/>
              <a:t>perata</a:t>
            </a:r>
            <a:r>
              <a:rPr lang="en-US" dirty="0"/>
              <a:t> sea</a:t>
            </a:r>
          </a:p>
          <a:p>
            <a:r>
              <a:rPr lang="en-US" dirty="0"/>
              <a:t>Chapter title</a:t>
            </a:r>
          </a:p>
          <a:p>
            <a:pPr lvl="1"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 err="1"/>
              <a:t>ea</a:t>
            </a:r>
            <a:r>
              <a:rPr lang="en-US" dirty="0"/>
              <a:t> diam </a:t>
            </a:r>
            <a:r>
              <a:rPr lang="en-US" dirty="0" err="1"/>
              <a:t>vitu</a:t>
            </a:r>
            <a:r>
              <a:rPr lang="en-US" dirty="0"/>
              <a:t> </a:t>
            </a:r>
            <a:r>
              <a:rPr lang="en-US" dirty="0" err="1"/>
              <a:t>perata</a:t>
            </a:r>
            <a:r>
              <a:rPr lang="en-US" dirty="0"/>
              <a:t> sea</a:t>
            </a:r>
          </a:p>
          <a:p>
            <a:pPr lvl="0"/>
            <a:r>
              <a:rPr lang="en-US" dirty="0">
                <a:solidFill>
                  <a:prstClr val="black"/>
                </a:solidFill>
              </a:rPr>
              <a:t>Chapter title</a:t>
            </a:r>
          </a:p>
          <a:p>
            <a:pPr lvl="1">
              <a:buNone/>
            </a:pPr>
            <a:r>
              <a:rPr lang="en-US" dirty="0">
                <a:solidFill>
                  <a:prstClr val="black"/>
                </a:solidFill>
              </a:rPr>
              <a:t>Lorem ipsum dolor sit </a:t>
            </a:r>
            <a:r>
              <a:rPr lang="en-US" dirty="0" err="1">
                <a:solidFill>
                  <a:prstClr val="black"/>
                </a:solidFill>
              </a:rPr>
              <a:t>amet</a:t>
            </a:r>
            <a:r>
              <a:rPr lang="en-US" dirty="0">
                <a:solidFill>
                  <a:prstClr val="black"/>
                </a:solidFill>
              </a:rPr>
              <a:t>, 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 err="1">
                <a:solidFill>
                  <a:prstClr val="black"/>
                </a:solidFill>
              </a:rPr>
              <a:t>ea</a:t>
            </a:r>
            <a:r>
              <a:rPr lang="en-US" dirty="0">
                <a:solidFill>
                  <a:prstClr val="black"/>
                </a:solidFill>
              </a:rPr>
              <a:t> diam </a:t>
            </a:r>
            <a:r>
              <a:rPr lang="en-US" dirty="0" err="1">
                <a:solidFill>
                  <a:prstClr val="black"/>
                </a:solidFill>
              </a:rPr>
              <a:t>vitu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perata</a:t>
            </a:r>
            <a:r>
              <a:rPr lang="en-US" dirty="0">
                <a:solidFill>
                  <a:prstClr val="black"/>
                </a:solidFill>
              </a:rPr>
              <a:t> sea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8D7555-CE33-4267-9987-E5FF8C3A9CD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lvl="0">
              <a:buFont typeface="+mj-lt"/>
              <a:buAutoNum type="arabicPeriod" startAt="4"/>
            </a:pPr>
            <a:r>
              <a:rPr lang="en-US" dirty="0">
                <a:solidFill>
                  <a:prstClr val="black"/>
                </a:solidFill>
              </a:rPr>
              <a:t>Chapter title</a:t>
            </a:r>
          </a:p>
          <a:p>
            <a:pPr lvl="1">
              <a:buNone/>
            </a:pPr>
            <a:r>
              <a:rPr lang="en-US" dirty="0">
                <a:solidFill>
                  <a:prstClr val="black"/>
                </a:solidFill>
              </a:rPr>
              <a:t>Lorem ipsum dolor sit </a:t>
            </a:r>
            <a:r>
              <a:rPr lang="en-US" dirty="0" err="1">
                <a:solidFill>
                  <a:prstClr val="black"/>
                </a:solidFill>
              </a:rPr>
              <a:t>amet</a:t>
            </a:r>
            <a:r>
              <a:rPr lang="en-US" dirty="0">
                <a:solidFill>
                  <a:prstClr val="black"/>
                </a:solidFill>
              </a:rPr>
              <a:t>, 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 err="1">
                <a:solidFill>
                  <a:prstClr val="black"/>
                </a:solidFill>
              </a:rPr>
              <a:t>ea</a:t>
            </a:r>
            <a:r>
              <a:rPr lang="en-US" dirty="0">
                <a:solidFill>
                  <a:prstClr val="black"/>
                </a:solidFill>
              </a:rPr>
              <a:t> diam </a:t>
            </a:r>
            <a:r>
              <a:rPr lang="en-US" dirty="0" err="1">
                <a:solidFill>
                  <a:prstClr val="black"/>
                </a:solidFill>
              </a:rPr>
              <a:t>vitu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perata</a:t>
            </a:r>
            <a:r>
              <a:rPr lang="en-US" dirty="0">
                <a:solidFill>
                  <a:prstClr val="black"/>
                </a:solidFill>
              </a:rPr>
              <a:t> sea</a:t>
            </a:r>
          </a:p>
          <a:p>
            <a:pPr lvl="0">
              <a:buAutoNum type="arabicPeriod" startAt="4"/>
            </a:pPr>
            <a:r>
              <a:rPr lang="en-US" dirty="0">
                <a:solidFill>
                  <a:prstClr val="black"/>
                </a:solidFill>
              </a:rPr>
              <a:t>Chapter title</a:t>
            </a:r>
          </a:p>
          <a:p>
            <a:pPr lvl="1">
              <a:buNone/>
            </a:pPr>
            <a:r>
              <a:rPr lang="en-US" dirty="0">
                <a:solidFill>
                  <a:prstClr val="black"/>
                </a:solidFill>
              </a:rPr>
              <a:t>Lorem ipsum dolor sit </a:t>
            </a:r>
            <a:r>
              <a:rPr lang="en-US" dirty="0" err="1">
                <a:solidFill>
                  <a:prstClr val="black"/>
                </a:solidFill>
              </a:rPr>
              <a:t>amet</a:t>
            </a:r>
            <a:r>
              <a:rPr lang="en-US" dirty="0">
                <a:solidFill>
                  <a:prstClr val="black"/>
                </a:solidFill>
              </a:rPr>
              <a:t>, 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 err="1">
                <a:solidFill>
                  <a:prstClr val="black"/>
                </a:solidFill>
              </a:rPr>
              <a:t>ea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diam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vitu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perata</a:t>
            </a:r>
            <a:r>
              <a:rPr lang="en-US" dirty="0">
                <a:solidFill>
                  <a:prstClr val="black"/>
                </a:solidFill>
              </a:rPr>
              <a:t> sea</a:t>
            </a:r>
          </a:p>
          <a:p>
            <a:pPr lvl="0">
              <a:buAutoNum type="arabicPeriod" startAt="4"/>
            </a:pPr>
            <a:r>
              <a:rPr lang="en-US" dirty="0">
                <a:solidFill>
                  <a:prstClr val="black"/>
                </a:solidFill>
              </a:rPr>
              <a:t>Chapter title</a:t>
            </a:r>
          </a:p>
          <a:p>
            <a:pPr lvl="1">
              <a:buNone/>
            </a:pPr>
            <a:r>
              <a:rPr lang="en-US" dirty="0">
                <a:solidFill>
                  <a:prstClr val="black"/>
                </a:solidFill>
              </a:rPr>
              <a:t>Lorem ipsum dolor sit </a:t>
            </a:r>
            <a:r>
              <a:rPr lang="en-US" dirty="0" err="1">
                <a:solidFill>
                  <a:prstClr val="black"/>
                </a:solidFill>
              </a:rPr>
              <a:t>amet</a:t>
            </a:r>
            <a:r>
              <a:rPr lang="en-US" dirty="0">
                <a:solidFill>
                  <a:prstClr val="black"/>
                </a:solidFill>
              </a:rPr>
              <a:t>, 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 err="1">
                <a:solidFill>
                  <a:prstClr val="black"/>
                </a:solidFill>
              </a:rPr>
              <a:t>ea</a:t>
            </a:r>
            <a:r>
              <a:rPr lang="en-US" dirty="0">
                <a:solidFill>
                  <a:prstClr val="black"/>
                </a:solidFill>
              </a:rPr>
              <a:t> diam </a:t>
            </a:r>
            <a:r>
              <a:rPr lang="en-US" dirty="0" err="1">
                <a:solidFill>
                  <a:prstClr val="black"/>
                </a:solidFill>
              </a:rPr>
              <a:t>vitu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perata</a:t>
            </a:r>
            <a:r>
              <a:rPr lang="en-US" dirty="0">
                <a:solidFill>
                  <a:prstClr val="black"/>
                </a:solidFill>
              </a:rPr>
              <a:t> sea</a:t>
            </a:r>
          </a:p>
          <a:p>
            <a:pPr>
              <a:buAutoNum type="arabicPeriod" startAt="4"/>
            </a:pP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F5FAD3-BD54-4DFF-AA2C-FB3A7746D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197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5A049ABA-433C-4B99-ACA9-F0941818257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721824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9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5A049ABA-433C-4B99-ACA9-F094181825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5702C506-EC46-4EDB-8ED8-6422B72D87D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026BF-AF86-449B-92E9-2911C16FC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title, Arial black 32pt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387EB5C-CE08-4875-AEDD-223A01724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299" y="1409700"/>
            <a:ext cx="11201401" cy="4206240"/>
          </a:xfrm>
        </p:spPr>
        <p:txBody>
          <a:bodyPr/>
          <a:lstStyle/>
          <a:p>
            <a:pPr lvl="0"/>
            <a:r>
              <a:rPr lang="en-US" dirty="0">
                <a:solidFill>
                  <a:prstClr val="black"/>
                </a:solidFill>
              </a:rPr>
              <a:t>First level of text, Arial Bold 24pt</a:t>
            </a:r>
          </a:p>
          <a:p>
            <a:pPr lvl="1">
              <a:buClr>
                <a:srgbClr val="DC202E"/>
              </a:buClr>
            </a:pPr>
            <a:r>
              <a:rPr lang="en-US" dirty="0">
                <a:solidFill>
                  <a:prstClr val="black"/>
                </a:solidFill>
              </a:rPr>
              <a:t>Second level of text, Arial 24pt</a:t>
            </a:r>
          </a:p>
          <a:p>
            <a:pPr lvl="2">
              <a:buClr>
                <a:prstClr val="black"/>
              </a:buClr>
            </a:pPr>
            <a:r>
              <a:rPr lang="en-US" dirty="0">
                <a:solidFill>
                  <a:prstClr val="black"/>
                </a:solidFill>
              </a:rPr>
              <a:t>Third level of text, bullet, Arial 20pt</a:t>
            </a:r>
          </a:p>
          <a:p>
            <a:pPr lvl="3">
              <a:buClr>
                <a:srgbClr val="E0E0E0">
                  <a:lumMod val="25000"/>
                </a:srgbClr>
              </a:buClr>
            </a:pPr>
            <a:r>
              <a:rPr lang="en-US" dirty="0">
                <a:solidFill>
                  <a:prstClr val="black"/>
                </a:solidFill>
              </a:rPr>
              <a:t>Fourth level of text, sub-bullet, Arial 18pt</a:t>
            </a:r>
          </a:p>
          <a:p>
            <a:pPr lvl="4"/>
            <a:r>
              <a:rPr lang="en-US" dirty="0">
                <a:solidFill>
                  <a:prstClr val="black"/>
                </a:solidFill>
              </a:rPr>
              <a:t>Fifth level</a:t>
            </a:r>
            <a:r>
              <a:rPr lang="en-US" dirty="0">
                <a:solidFill>
                  <a:srgbClr val="DC202E"/>
                </a:solidFill>
              </a:rPr>
              <a:t> </a:t>
            </a:r>
            <a:r>
              <a:rPr lang="en-US" dirty="0">
                <a:solidFill>
                  <a:prstClr val="black"/>
                </a:solidFill>
              </a:rPr>
              <a:t>of text, Arial Bold, 16pt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669CBF8-D4B3-4274-AEDE-8FA1A43C2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3680D53-60DD-467D-BEC9-3253DC3506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Key Takeaway, Lorem ipsum dolor sit amet, ea diam vitu perata sea.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172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A84E18BE-06F0-4A0F-B959-AEE9394047C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389376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3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A84E18BE-06F0-4A0F-B959-AEE9394047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8592975B-8437-403E-ADEF-FE4B22D8446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026BF-AF86-449B-92E9-2911C16FC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title, Arial black 32pt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5EE48-EE08-4D89-AC25-923735F32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prstClr val="black"/>
                </a:solidFill>
              </a:rPr>
              <a:t>First level of text, Arial Bold 24pt</a:t>
            </a:r>
          </a:p>
          <a:p>
            <a:pPr lvl="1"/>
            <a:r>
              <a:rPr lang="en-US" dirty="0"/>
              <a:t>Second level</a:t>
            </a:r>
            <a:r>
              <a:rPr lang="en-US" dirty="0">
                <a:solidFill>
                  <a:prstClr val="black"/>
                </a:solidFill>
              </a:rPr>
              <a:t> of text, Arial 24pt</a:t>
            </a:r>
            <a:endParaRPr lang="en-US" dirty="0"/>
          </a:p>
          <a:p>
            <a:pPr lvl="2"/>
            <a:r>
              <a:rPr lang="en-US" dirty="0"/>
              <a:t>Third level</a:t>
            </a:r>
            <a:r>
              <a:rPr lang="en-US" dirty="0">
                <a:solidFill>
                  <a:prstClr val="black"/>
                </a:solidFill>
              </a:rPr>
              <a:t> of text, bullet, Arial 20pt</a:t>
            </a:r>
            <a:endParaRPr lang="en-US" dirty="0"/>
          </a:p>
          <a:p>
            <a:pPr lvl="3"/>
            <a:r>
              <a:rPr lang="en-US" dirty="0">
                <a:solidFill>
                  <a:prstClr val="black"/>
                </a:solidFill>
              </a:rPr>
              <a:t>Fourth level of text, sub-bullet, Arial 18pt</a:t>
            </a:r>
          </a:p>
          <a:p>
            <a:pPr lvl="4"/>
            <a:r>
              <a:rPr lang="en-US" dirty="0"/>
              <a:t>Fifth level</a:t>
            </a:r>
            <a:r>
              <a:rPr lang="en-US" dirty="0">
                <a:solidFill>
                  <a:srgbClr val="DC202E"/>
                </a:solidFill>
              </a:rPr>
              <a:t> </a:t>
            </a:r>
            <a:r>
              <a:rPr lang="en-US" dirty="0"/>
              <a:t>of text, Arial Bold, 16pt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669CBF8-D4B3-4274-AEDE-8FA1A43C2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A94118-0CDC-4BFF-84BF-5F09FB36388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prstClr val="black"/>
                </a:solidFill>
              </a:rPr>
              <a:t>First level of text, Arial Bold 24pt</a:t>
            </a:r>
          </a:p>
          <a:p>
            <a:pPr lvl="1"/>
            <a:r>
              <a:rPr lang="en-US" dirty="0"/>
              <a:t>Second level</a:t>
            </a:r>
            <a:r>
              <a:rPr lang="en-US" dirty="0">
                <a:solidFill>
                  <a:prstClr val="black"/>
                </a:solidFill>
              </a:rPr>
              <a:t> of text, Arial 24pt</a:t>
            </a:r>
            <a:endParaRPr lang="en-US" dirty="0"/>
          </a:p>
          <a:p>
            <a:pPr lvl="2"/>
            <a:r>
              <a:rPr lang="en-US" dirty="0"/>
              <a:t>Third level</a:t>
            </a:r>
            <a:r>
              <a:rPr lang="en-US" dirty="0">
                <a:solidFill>
                  <a:prstClr val="black"/>
                </a:solidFill>
              </a:rPr>
              <a:t> of text, bullet, Arial 20pt</a:t>
            </a:r>
            <a:endParaRPr lang="en-US" dirty="0"/>
          </a:p>
          <a:p>
            <a:pPr lvl="3"/>
            <a:r>
              <a:rPr lang="en-US" dirty="0">
                <a:solidFill>
                  <a:prstClr val="black"/>
                </a:solidFill>
              </a:rPr>
              <a:t>Fourth level of text, sub-bullet, Arial 18pt</a:t>
            </a:r>
          </a:p>
          <a:p>
            <a:pPr lvl="4"/>
            <a:r>
              <a:rPr lang="en-US" dirty="0"/>
              <a:t>Fifth level</a:t>
            </a:r>
            <a:r>
              <a:rPr lang="en-US" dirty="0">
                <a:solidFill>
                  <a:srgbClr val="DC202E"/>
                </a:solidFill>
              </a:rPr>
              <a:t> </a:t>
            </a:r>
            <a:r>
              <a:rPr lang="en-US" dirty="0"/>
              <a:t>of text, Arial Bold, 16pt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3680D53-60DD-467D-BEC9-3253DC3506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Key Takeaway,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ea</a:t>
            </a:r>
            <a:r>
              <a:rPr lang="en-US" dirty="0"/>
              <a:t> diam </a:t>
            </a:r>
            <a:r>
              <a:rPr lang="en-US" dirty="0" err="1"/>
              <a:t>vitu</a:t>
            </a:r>
            <a:r>
              <a:rPr lang="en-US" dirty="0"/>
              <a:t> </a:t>
            </a:r>
            <a:r>
              <a:rPr lang="en-US" dirty="0" err="1"/>
              <a:t>perata</a:t>
            </a:r>
            <a:r>
              <a:rPr lang="en-US" dirty="0"/>
              <a:t> sea.</a:t>
            </a:r>
          </a:p>
        </p:txBody>
      </p:sp>
    </p:spTree>
    <p:extLst>
      <p:ext uri="{BB962C8B-B14F-4D97-AF65-F5344CB8AC3E}">
        <p14:creationId xmlns:p14="http://schemas.microsoft.com/office/powerpoint/2010/main" val="3042100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88737A7-0F9C-4067-B30C-709DBD9FAFA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083276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7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88737A7-0F9C-4067-B30C-709DBD9FAF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11C18BE-35A2-4974-B244-A8359C06B26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026BF-AF86-449B-92E9-2911C16FC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title, Arial black 32pt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5EE48-EE08-4D89-AC25-923735F32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prstClr val="black"/>
                </a:solidFill>
              </a:rPr>
              <a:t>First level of text, Arial Bold 24pt</a:t>
            </a:r>
          </a:p>
          <a:p>
            <a:pPr lvl="1"/>
            <a:r>
              <a:rPr lang="en-US" dirty="0"/>
              <a:t>Second level</a:t>
            </a:r>
            <a:r>
              <a:rPr lang="en-US" dirty="0">
                <a:solidFill>
                  <a:prstClr val="black"/>
                </a:solidFill>
              </a:rPr>
              <a:t> of text, Arial 24pt</a:t>
            </a:r>
            <a:endParaRPr lang="en-US" dirty="0"/>
          </a:p>
          <a:p>
            <a:pPr lvl="2"/>
            <a:r>
              <a:rPr lang="en-US" dirty="0"/>
              <a:t>Third level</a:t>
            </a:r>
            <a:r>
              <a:rPr lang="en-US" dirty="0">
                <a:solidFill>
                  <a:prstClr val="black"/>
                </a:solidFill>
              </a:rPr>
              <a:t> of text, bullet, Arial 20pt</a:t>
            </a:r>
            <a:endParaRPr lang="en-US" dirty="0"/>
          </a:p>
          <a:p>
            <a:pPr lvl="3"/>
            <a:r>
              <a:rPr lang="en-US" dirty="0">
                <a:solidFill>
                  <a:prstClr val="black"/>
                </a:solidFill>
              </a:rPr>
              <a:t>Fourth level of text, sub-bullet, Arial 18pt</a:t>
            </a:r>
          </a:p>
          <a:p>
            <a:pPr lvl="4"/>
            <a:r>
              <a:rPr lang="en-US" dirty="0"/>
              <a:t>Fifth level</a:t>
            </a:r>
            <a:r>
              <a:rPr lang="en-US" dirty="0">
                <a:solidFill>
                  <a:srgbClr val="DC202E"/>
                </a:solidFill>
              </a:rPr>
              <a:t> </a:t>
            </a:r>
            <a:r>
              <a:rPr lang="en-US" dirty="0"/>
              <a:t>of text, Arial Bold, 16pt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669CBF8-D4B3-4274-AEDE-8FA1A43C2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3680D53-60DD-467D-BEC9-3253DC3506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Key Takeaway,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ea</a:t>
            </a:r>
            <a:r>
              <a:rPr lang="en-US" dirty="0"/>
              <a:t> diam </a:t>
            </a:r>
            <a:r>
              <a:rPr lang="en-US" dirty="0" err="1"/>
              <a:t>vitu</a:t>
            </a:r>
            <a:r>
              <a:rPr lang="en-US" dirty="0"/>
              <a:t> </a:t>
            </a:r>
            <a:r>
              <a:rPr lang="en-US" dirty="0" err="1"/>
              <a:t>perata</a:t>
            </a:r>
            <a:r>
              <a:rPr lang="en-US" dirty="0"/>
              <a:t> sea.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9718C47-70B3-4B46-8D6F-6F744014404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600" y="1409700"/>
            <a:ext cx="5372100" cy="4340235"/>
          </a:xfrm>
        </p:spPr>
      </p:pic>
    </p:spTree>
    <p:extLst>
      <p:ext uri="{BB962C8B-B14F-4D97-AF65-F5344CB8AC3E}">
        <p14:creationId xmlns:p14="http://schemas.microsoft.com/office/powerpoint/2010/main" val="1100359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646B3B15-7F13-4A8C-8EC6-071A0409E4D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046372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1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646B3B15-7F13-4A8C-8EC6-071A0409E4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F676698-1BB5-4861-AF6C-CC7EC03F3DC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026BF-AF86-449B-92E9-2911C16FC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title, Arial black 32pt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669CBF8-D4B3-4274-AEDE-8FA1A43C2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5EE48-EE08-4D89-AC25-923735F324D4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prstClr val="black"/>
                </a:solidFill>
              </a:rPr>
              <a:t>First level of text, Arial Bold 24pt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Second level of text, Arial 24pt</a:t>
            </a:r>
          </a:p>
          <a:p>
            <a:pPr lvl="2"/>
            <a:r>
              <a:rPr lang="en-US" dirty="0"/>
              <a:t>Third level of text, bullet, Arial 20pt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AB85AC-698D-4575-8395-DDC784BD9F89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prstClr val="black"/>
                </a:solidFill>
              </a:rPr>
              <a:t>First level of text, Arial Bold 24pt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Second level of text, Arial 24pt</a:t>
            </a:r>
          </a:p>
          <a:p>
            <a:pPr lvl="2"/>
            <a:r>
              <a:rPr lang="en-US" dirty="0"/>
              <a:t>Third level of text, bullet, Arial 20pt</a:t>
            </a:r>
          </a:p>
          <a:p>
            <a:endParaRPr lang="en-US" dirty="0"/>
          </a:p>
        </p:txBody>
      </p:sp>
      <p:pic>
        <p:nvPicPr>
          <p:cNvPr id="11" name="Picture Placeholder 10" descr="A large building&#10;&#10;Description automatically generated">
            <a:extLst>
              <a:ext uri="{FF2B5EF4-FFF2-40B4-BE49-F238E27FC236}">
                <a16:creationId xmlns:a16="http://schemas.microsoft.com/office/drawing/2014/main" id="{AB12165D-FFE1-4575-A192-BADEF519334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300" y="1409700"/>
            <a:ext cx="5372100" cy="2247900"/>
          </a:xfrm>
        </p:spPr>
      </p:pic>
      <p:pic>
        <p:nvPicPr>
          <p:cNvPr id="15" name="Picture Placeholder 14" descr="A view of a city at sunset&#10;&#10;Description automatically generated">
            <a:extLst>
              <a:ext uri="{FF2B5EF4-FFF2-40B4-BE49-F238E27FC236}">
                <a16:creationId xmlns:a16="http://schemas.microsoft.com/office/drawing/2014/main" id="{3280BEC1-01EE-4856-8EF2-B3E4646CF1A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3680D53-60DD-467D-BEC9-3253DC3506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Key Takeaway,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ea</a:t>
            </a:r>
            <a:r>
              <a:rPr lang="en-US" dirty="0"/>
              <a:t> diam </a:t>
            </a:r>
            <a:r>
              <a:rPr lang="en-US" dirty="0" err="1"/>
              <a:t>vitu</a:t>
            </a:r>
            <a:r>
              <a:rPr lang="en-US" dirty="0"/>
              <a:t> </a:t>
            </a:r>
            <a:r>
              <a:rPr lang="en-US" dirty="0" err="1"/>
              <a:t>perata</a:t>
            </a:r>
            <a:r>
              <a:rPr lang="en-US" dirty="0"/>
              <a:t> sea.</a:t>
            </a:r>
          </a:p>
        </p:txBody>
      </p:sp>
    </p:spTree>
    <p:extLst>
      <p:ext uri="{BB962C8B-B14F-4D97-AF65-F5344CB8AC3E}">
        <p14:creationId xmlns:p14="http://schemas.microsoft.com/office/powerpoint/2010/main" val="4118449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F90FC7BA-7BF7-45CC-8F85-E2C973156AB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346814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5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F90FC7BA-7BF7-45CC-8F85-E2C973156A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F3A5DA13-BBD2-420E-B370-1B7CAD5B7B0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026BF-AF86-449B-92E9-2911C16FC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title, Arial black 32pt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5EE48-EE08-4D89-AC25-923735F32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prstClr val="black"/>
                </a:solidFill>
              </a:rPr>
              <a:t>First level of text, Arial Bold 24pt</a:t>
            </a:r>
          </a:p>
          <a:p>
            <a:pPr lvl="1"/>
            <a:r>
              <a:rPr lang="en-US" dirty="0"/>
              <a:t>Second level</a:t>
            </a:r>
            <a:r>
              <a:rPr lang="en-US" dirty="0">
                <a:solidFill>
                  <a:prstClr val="black"/>
                </a:solidFill>
              </a:rPr>
              <a:t> of text, Arial 24pt</a:t>
            </a:r>
            <a:endParaRPr lang="en-US" dirty="0"/>
          </a:p>
          <a:p>
            <a:pPr lvl="2"/>
            <a:r>
              <a:rPr lang="en-US" dirty="0"/>
              <a:t>Third level</a:t>
            </a:r>
            <a:r>
              <a:rPr lang="en-US" dirty="0">
                <a:solidFill>
                  <a:prstClr val="black"/>
                </a:solidFill>
              </a:rPr>
              <a:t> of text, bullet, Arial 20pt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040C575-49B5-43C2-BC5F-0563FAB89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18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5119A67-3C13-4465-B23F-367350CEC27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prstClr val="black"/>
                </a:solidFill>
              </a:rPr>
              <a:t>First level of text, Arial Bold 24pt</a:t>
            </a:r>
          </a:p>
          <a:p>
            <a:pPr lvl="1"/>
            <a:r>
              <a:rPr lang="en-US" dirty="0"/>
              <a:t>Second level</a:t>
            </a:r>
            <a:r>
              <a:rPr lang="en-US" dirty="0">
                <a:solidFill>
                  <a:prstClr val="black"/>
                </a:solidFill>
              </a:rPr>
              <a:t> of text, Arial 24pt</a:t>
            </a:r>
            <a:endParaRPr lang="en-US" dirty="0"/>
          </a:p>
          <a:p>
            <a:pPr lvl="2"/>
            <a:r>
              <a:rPr lang="en-US" dirty="0"/>
              <a:t>Third level</a:t>
            </a:r>
            <a:r>
              <a:rPr lang="en-US" dirty="0">
                <a:solidFill>
                  <a:prstClr val="black"/>
                </a:solidFill>
              </a:rPr>
              <a:t> of text, bullet, Arial 20pt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F83C94E-5865-4A39-B49C-66C22701D95C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prstClr val="black"/>
                </a:solidFill>
              </a:rPr>
              <a:t>First level of text, Arial Bold 24pt</a:t>
            </a:r>
          </a:p>
          <a:p>
            <a:pPr lvl="1"/>
            <a:r>
              <a:rPr lang="en-US" dirty="0"/>
              <a:t>Second level</a:t>
            </a:r>
            <a:r>
              <a:rPr lang="en-US" dirty="0">
                <a:solidFill>
                  <a:prstClr val="black"/>
                </a:solidFill>
              </a:rPr>
              <a:t> of text, Arial 24pt</a:t>
            </a:r>
            <a:endParaRPr lang="en-US" dirty="0"/>
          </a:p>
          <a:p>
            <a:pPr lvl="2"/>
            <a:r>
              <a:rPr lang="en-US" dirty="0"/>
              <a:t>Third level</a:t>
            </a:r>
            <a:r>
              <a:rPr lang="en-US" dirty="0">
                <a:solidFill>
                  <a:prstClr val="black"/>
                </a:solidFill>
              </a:rPr>
              <a:t> of text, bullet, Arial 20pt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3D6956A-C9F6-4415-92F5-4E0497A6F3B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Key Takeaway,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ea</a:t>
            </a:r>
            <a:r>
              <a:rPr lang="en-US" dirty="0"/>
              <a:t> diam </a:t>
            </a:r>
            <a:r>
              <a:rPr lang="en-US" dirty="0" err="1"/>
              <a:t>vitu</a:t>
            </a:r>
            <a:r>
              <a:rPr lang="en-US" dirty="0"/>
              <a:t> </a:t>
            </a:r>
            <a:r>
              <a:rPr lang="en-US" dirty="0" err="1"/>
              <a:t>perata</a:t>
            </a:r>
            <a:r>
              <a:rPr lang="en-US" dirty="0"/>
              <a:t> sea.</a:t>
            </a:r>
          </a:p>
        </p:txBody>
      </p:sp>
    </p:spTree>
    <p:extLst>
      <p:ext uri="{BB962C8B-B14F-4D97-AF65-F5344CB8AC3E}">
        <p14:creationId xmlns:p14="http://schemas.microsoft.com/office/powerpoint/2010/main" val="762682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25991E2-8E77-402E-909B-96989CACACB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5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25991E2-8E77-402E-909B-96989CACAC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A9EFB7D-4E71-4B8E-B7F1-2169963A0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8DB73-23DC-4549-9497-A05FBB85F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994498"/>
            <a:ext cx="5372100" cy="4457700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pPr marL="800100" lvl="1" indent="-342900"/>
            <a:r>
              <a:rPr lang="en-US" dirty="0"/>
              <a:t>SLAM, VI-SLAM</a:t>
            </a:r>
          </a:p>
          <a:p>
            <a:pPr marL="800100" lvl="1" indent="-342900"/>
            <a:r>
              <a:rPr lang="en-US" dirty="0"/>
              <a:t>Why is it needed</a:t>
            </a:r>
          </a:p>
          <a:p>
            <a:r>
              <a:rPr lang="en-US" dirty="0"/>
              <a:t>Overview</a:t>
            </a:r>
          </a:p>
          <a:p>
            <a:pPr lvl="1">
              <a:buNone/>
            </a:pPr>
            <a:r>
              <a:rPr lang="en-US" dirty="0"/>
              <a:t>Techniques used in various SLAM</a:t>
            </a:r>
          </a:p>
          <a:p>
            <a:pPr lvl="0"/>
            <a:r>
              <a:rPr lang="en-US" dirty="0">
                <a:solidFill>
                  <a:prstClr val="black"/>
                </a:solidFill>
              </a:rPr>
              <a:t>Literature Review</a:t>
            </a:r>
          </a:p>
          <a:p>
            <a:pPr marL="800100" lvl="1" indent="-342900"/>
            <a:r>
              <a:rPr lang="en-US" dirty="0">
                <a:solidFill>
                  <a:prstClr val="black"/>
                </a:solidFill>
              </a:rPr>
              <a:t>Filtering vs Optimization</a:t>
            </a:r>
          </a:p>
          <a:p>
            <a:pPr marL="800100" lvl="1" indent="-342900"/>
            <a:r>
              <a:rPr lang="en-US" dirty="0">
                <a:solidFill>
                  <a:prstClr val="black"/>
                </a:solidFill>
              </a:rPr>
              <a:t>Cost function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8D7555-CE33-4267-9987-E5FF8C3A9CD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4600" y="1994498"/>
            <a:ext cx="5372100" cy="4457700"/>
          </a:xfrm>
        </p:spPr>
        <p:txBody>
          <a:bodyPr/>
          <a:lstStyle/>
          <a:p>
            <a:pPr lvl="0">
              <a:buFont typeface="+mj-lt"/>
              <a:buAutoNum type="arabicPeriod" startAt="4"/>
            </a:pPr>
            <a:r>
              <a:rPr lang="en-US" dirty="0">
                <a:solidFill>
                  <a:prstClr val="black"/>
                </a:solidFill>
              </a:rPr>
              <a:t>VINS Pipeline</a:t>
            </a:r>
          </a:p>
          <a:p>
            <a:pPr marL="800100" lvl="1" indent="-342900"/>
            <a:r>
              <a:rPr lang="en-US" dirty="0">
                <a:solidFill>
                  <a:prstClr val="black"/>
                </a:solidFill>
              </a:rPr>
              <a:t>Key modules and data flow</a:t>
            </a:r>
          </a:p>
          <a:p>
            <a:pPr lvl="0">
              <a:buAutoNum type="arabicPeriod" startAt="4"/>
            </a:pPr>
            <a:r>
              <a:rPr lang="en-US" dirty="0">
                <a:solidFill>
                  <a:prstClr val="black"/>
                </a:solidFill>
              </a:rPr>
              <a:t>Integration with </a:t>
            </a:r>
            <a:r>
              <a:rPr lang="en-US" dirty="0" err="1">
                <a:solidFill>
                  <a:prstClr val="black"/>
                </a:solidFill>
              </a:rPr>
              <a:t>AirSim</a:t>
            </a:r>
            <a:endParaRPr lang="en-US" dirty="0">
              <a:solidFill>
                <a:prstClr val="black"/>
              </a:solidFill>
            </a:endParaRPr>
          </a:p>
          <a:p>
            <a:pPr lvl="1">
              <a:buNone/>
            </a:pPr>
            <a:r>
              <a:rPr lang="en-US" dirty="0">
                <a:solidFill>
                  <a:prstClr val="black"/>
                </a:solidFill>
              </a:rPr>
              <a:t>How a Simulation is integrated</a:t>
            </a:r>
          </a:p>
          <a:p>
            <a:pPr lvl="0">
              <a:buAutoNum type="arabicPeriod" startAt="4"/>
            </a:pPr>
            <a:r>
              <a:rPr lang="en-US" dirty="0">
                <a:solidFill>
                  <a:prstClr val="black"/>
                </a:solidFill>
              </a:rPr>
              <a:t>Results</a:t>
            </a:r>
          </a:p>
          <a:p>
            <a:pPr marL="800100" lvl="1" indent="-342900"/>
            <a:r>
              <a:rPr lang="en-US" dirty="0">
                <a:solidFill>
                  <a:prstClr val="black"/>
                </a:solidFill>
              </a:rPr>
              <a:t>Output trajectory estimates</a:t>
            </a:r>
          </a:p>
          <a:p>
            <a:pPr marL="800100" lvl="1" indent="-342900"/>
            <a:r>
              <a:rPr lang="en-US" dirty="0">
                <a:solidFill>
                  <a:prstClr val="black"/>
                </a:solidFill>
              </a:rPr>
              <a:t>Error plots and future improvements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F5FAD3-BD54-4DFF-AA2C-FB3A7746D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60E77B-1E94-4ABC-858F-800EEA9402B3}"/>
              </a:ext>
            </a:extLst>
          </p:cNvPr>
          <p:cNvSpPr txBox="1"/>
          <p:nvPr/>
        </p:nvSpPr>
        <p:spPr>
          <a:xfrm>
            <a:off x="495300" y="1414175"/>
            <a:ext cx="455073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 dirty="0"/>
              <a:t>Sheetal Vernekar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C32598-D842-4835-B9F8-CDFA7EBB98EA}"/>
              </a:ext>
            </a:extLst>
          </p:cNvPr>
          <p:cNvSpPr txBox="1"/>
          <p:nvPr/>
        </p:nvSpPr>
        <p:spPr>
          <a:xfrm>
            <a:off x="6324600" y="1414174"/>
            <a:ext cx="455073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 dirty="0"/>
              <a:t>Ritvik Pandey</a:t>
            </a:r>
          </a:p>
        </p:txBody>
      </p:sp>
    </p:spTree>
    <p:extLst>
      <p:ext uri="{BB962C8B-B14F-4D97-AF65-F5344CB8AC3E}">
        <p14:creationId xmlns:p14="http://schemas.microsoft.com/office/powerpoint/2010/main" val="3425045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43C7BC9B-B865-4D8B-9A08-2EBFB13FF1C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49442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49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43C7BC9B-B865-4D8B-9A08-2EBFB13FF1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F1FED21C-20FB-4901-8A0B-86EB9750529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026BF-AF86-449B-92E9-2911C16FC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title, Arial black 32pt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5EE48-EE08-4D89-AC25-923735F32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First level of text, Arial Bold, 24pt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vitu</a:t>
            </a:r>
            <a:r>
              <a:rPr lang="en-US" dirty="0"/>
              <a:t> </a:t>
            </a:r>
            <a:r>
              <a:rPr lang="en-US" dirty="0" err="1"/>
              <a:t>perata</a:t>
            </a:r>
            <a:r>
              <a:rPr lang="en-US" dirty="0"/>
              <a:t> sea.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1D7B631-5ACB-416F-8D30-F94466CC0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5119A67-3C13-4465-B23F-367350CEC27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lvl="0"/>
            <a:r>
              <a:rPr lang="en-US" dirty="0"/>
              <a:t>First level of text, Arial Bold, 24pt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ea</a:t>
            </a:r>
            <a:r>
              <a:rPr lang="en-US" dirty="0"/>
              <a:t> diam </a:t>
            </a:r>
            <a:r>
              <a:rPr lang="en-US" dirty="0" err="1"/>
              <a:t>vitu</a:t>
            </a:r>
            <a:r>
              <a:rPr lang="en-US" dirty="0"/>
              <a:t> </a:t>
            </a:r>
            <a:r>
              <a:rPr lang="en-US" dirty="0" err="1"/>
              <a:t>perata</a:t>
            </a:r>
            <a:r>
              <a:rPr lang="en-US" dirty="0"/>
              <a:t> sea.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F83C94E-5865-4A39-B49C-66C22701D95C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lvl="0"/>
            <a:r>
              <a:rPr lang="en-US" dirty="0"/>
              <a:t>First level of text, Arial Bold, 24pt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vitu</a:t>
            </a:r>
            <a:r>
              <a:rPr lang="en-US" dirty="0"/>
              <a:t> </a:t>
            </a:r>
            <a:r>
              <a:rPr lang="en-US" dirty="0" err="1"/>
              <a:t>perata</a:t>
            </a:r>
            <a:r>
              <a:rPr lang="en-US" dirty="0"/>
              <a:t> sea.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BB38D549-8C11-4890-ABF8-01AA455E026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0D7DF078-668F-4BCD-8FB3-AA851ACCBCA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4033FCF-1C5B-4DB8-A172-1FF26CF498A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Key Takeaway,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ea</a:t>
            </a:r>
            <a:r>
              <a:rPr lang="en-US" dirty="0"/>
              <a:t> diam </a:t>
            </a:r>
            <a:r>
              <a:rPr lang="en-US" dirty="0" err="1"/>
              <a:t>vitu</a:t>
            </a:r>
            <a:r>
              <a:rPr lang="en-US" dirty="0"/>
              <a:t> </a:t>
            </a:r>
            <a:r>
              <a:rPr lang="en-US" dirty="0" err="1"/>
              <a:t>perata</a:t>
            </a:r>
            <a:r>
              <a:rPr lang="en-US" dirty="0"/>
              <a:t> sea.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43DDEE9-C27C-46FD-9927-F682FF3D4A8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300" y="1409700"/>
            <a:ext cx="3429000" cy="2247900"/>
          </a:xfrm>
        </p:spPr>
      </p:pic>
    </p:spTree>
    <p:extLst>
      <p:ext uri="{BB962C8B-B14F-4D97-AF65-F5344CB8AC3E}">
        <p14:creationId xmlns:p14="http://schemas.microsoft.com/office/powerpoint/2010/main" val="2286894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1EB172D0-B6D2-4D67-9B5A-AC0B9F1B391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037112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3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1EB172D0-B6D2-4D67-9B5A-AC0B9F1B39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E98755F9-53CB-468B-B4EA-C1976856A0A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026BF-AF86-449B-92E9-2911C16FC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title, Arial black 32pt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5EE48-EE08-4D89-AC25-923735F32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000" dirty="0">
                <a:solidFill>
                  <a:prstClr val="black"/>
                </a:solidFill>
              </a:rPr>
              <a:t>First level of text, Arial Bold 20pt</a:t>
            </a:r>
          </a:p>
          <a:p>
            <a:pPr lvl="1"/>
            <a:r>
              <a:rPr lang="en-US" sz="2000" dirty="0"/>
              <a:t>Second level</a:t>
            </a:r>
            <a:r>
              <a:rPr lang="en-US" sz="2000" dirty="0">
                <a:solidFill>
                  <a:prstClr val="black"/>
                </a:solidFill>
              </a:rPr>
              <a:t> of text, Arial 20pt</a:t>
            </a:r>
            <a:endParaRPr lang="en-US" sz="2000" dirty="0"/>
          </a:p>
          <a:p>
            <a:pPr lvl="2"/>
            <a:r>
              <a:rPr lang="en-US" sz="1800" dirty="0"/>
              <a:t>Third level</a:t>
            </a:r>
            <a:r>
              <a:rPr lang="en-US" sz="1800" dirty="0">
                <a:solidFill>
                  <a:prstClr val="black"/>
                </a:solidFill>
              </a:rPr>
              <a:t> of text, bullet, Arial 18pt</a:t>
            </a:r>
            <a:endParaRPr lang="en-US" sz="180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ADADAB7-3AA4-4CDD-8838-7B70C8AC2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20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5119A67-3C13-4465-B23F-367350CEC27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lvl="0"/>
            <a:r>
              <a:rPr lang="en-US" sz="2000" dirty="0">
                <a:solidFill>
                  <a:prstClr val="black"/>
                </a:solidFill>
              </a:rPr>
              <a:t>First level of text, Arial Bold 20pt</a:t>
            </a:r>
          </a:p>
          <a:p>
            <a:pPr lvl="1"/>
            <a:r>
              <a:rPr lang="en-US" sz="2000" dirty="0"/>
              <a:t>Second level</a:t>
            </a:r>
            <a:r>
              <a:rPr lang="en-US" sz="2000" dirty="0">
                <a:solidFill>
                  <a:prstClr val="black"/>
                </a:solidFill>
              </a:rPr>
              <a:t> of text, Arial 20pt</a:t>
            </a:r>
            <a:endParaRPr lang="en-US" sz="2000" dirty="0"/>
          </a:p>
          <a:p>
            <a:pPr lvl="2"/>
            <a:r>
              <a:rPr lang="en-US" sz="1800" dirty="0"/>
              <a:t>Third level</a:t>
            </a:r>
            <a:r>
              <a:rPr lang="en-US" sz="1800" dirty="0">
                <a:solidFill>
                  <a:prstClr val="black"/>
                </a:solidFill>
              </a:rPr>
              <a:t> of text, bullet, Arial 18pt</a:t>
            </a:r>
            <a:endParaRPr lang="en-US" sz="18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F83C94E-5865-4A39-B49C-66C22701D95C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lvl="0"/>
            <a:r>
              <a:rPr lang="en-US" sz="2000" dirty="0">
                <a:solidFill>
                  <a:prstClr val="black"/>
                </a:solidFill>
              </a:rPr>
              <a:t>First level of text, Arial Bold 20pt</a:t>
            </a:r>
          </a:p>
          <a:p>
            <a:pPr lvl="1"/>
            <a:r>
              <a:rPr lang="en-US" sz="2000" dirty="0"/>
              <a:t>Second level</a:t>
            </a:r>
            <a:r>
              <a:rPr lang="en-US" sz="2000" dirty="0">
                <a:solidFill>
                  <a:prstClr val="black"/>
                </a:solidFill>
              </a:rPr>
              <a:t> of text, Arial 20pt</a:t>
            </a:r>
            <a:endParaRPr lang="en-US" sz="2000" dirty="0"/>
          </a:p>
          <a:p>
            <a:pPr lvl="2"/>
            <a:r>
              <a:rPr lang="en-US" sz="1800" dirty="0"/>
              <a:t>Third level</a:t>
            </a:r>
            <a:r>
              <a:rPr lang="en-US" sz="1800" dirty="0">
                <a:solidFill>
                  <a:prstClr val="black"/>
                </a:solidFill>
              </a:rPr>
              <a:t> of text, bullet, Arial 18pt</a:t>
            </a:r>
            <a:endParaRPr lang="en-US" sz="1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C11F36-6018-43DD-B348-F830FC718CC6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lvl="0"/>
            <a:r>
              <a:rPr lang="en-US" sz="2000" dirty="0">
                <a:solidFill>
                  <a:prstClr val="black"/>
                </a:solidFill>
              </a:rPr>
              <a:t>First level of text, Arial Bold 20pt</a:t>
            </a:r>
          </a:p>
          <a:p>
            <a:pPr lvl="1"/>
            <a:r>
              <a:rPr lang="en-US" sz="2000" dirty="0"/>
              <a:t>Second level</a:t>
            </a:r>
            <a:r>
              <a:rPr lang="en-US" sz="2000" dirty="0">
                <a:solidFill>
                  <a:prstClr val="black"/>
                </a:solidFill>
              </a:rPr>
              <a:t> of text, Arial 20pt</a:t>
            </a:r>
            <a:endParaRPr lang="en-US" sz="2000" dirty="0"/>
          </a:p>
          <a:p>
            <a:pPr lvl="2"/>
            <a:r>
              <a:rPr lang="en-US" sz="1800" dirty="0"/>
              <a:t>Third level</a:t>
            </a:r>
            <a:r>
              <a:rPr lang="en-US" sz="1800" dirty="0">
                <a:solidFill>
                  <a:prstClr val="black"/>
                </a:solidFill>
              </a:rPr>
              <a:t> of text, bullet, Arial 18pt</a:t>
            </a:r>
            <a:endParaRPr lang="en-US" sz="180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1F0D3F1-E5EE-4D14-993E-0FC50F9D04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Key Takeaway,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ea</a:t>
            </a:r>
            <a:r>
              <a:rPr lang="en-US" dirty="0"/>
              <a:t> diam </a:t>
            </a:r>
            <a:r>
              <a:rPr lang="en-US" dirty="0" err="1"/>
              <a:t>vitu</a:t>
            </a:r>
            <a:r>
              <a:rPr lang="en-US" dirty="0"/>
              <a:t> </a:t>
            </a:r>
            <a:r>
              <a:rPr lang="en-US" dirty="0" err="1"/>
              <a:t>perata</a:t>
            </a:r>
            <a:r>
              <a:rPr lang="en-US" dirty="0"/>
              <a:t> sea.</a:t>
            </a:r>
          </a:p>
        </p:txBody>
      </p:sp>
    </p:spTree>
    <p:extLst>
      <p:ext uri="{BB962C8B-B14F-4D97-AF65-F5344CB8AC3E}">
        <p14:creationId xmlns:p14="http://schemas.microsoft.com/office/powerpoint/2010/main" val="170441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AE549CBC-E47F-4EF6-B685-88E01EB60F4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53555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97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AE549CBC-E47F-4EF6-B685-88E01EB60F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B46F9235-61EF-405C-B6D5-91C5E3B347A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026BF-AF86-449B-92E9-2911C16FC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title, Arial black 32pt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5EE48-EE08-4D89-AC25-923735F32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prstClr val="black"/>
                </a:solidFill>
              </a:rPr>
              <a:t>First level of text, Arial Bold 24pt</a:t>
            </a:r>
          </a:p>
          <a:p>
            <a:pPr lvl="1"/>
            <a:r>
              <a:rPr lang="en-US" dirty="0"/>
              <a:t>Second level</a:t>
            </a:r>
            <a:r>
              <a:rPr lang="en-US" dirty="0">
                <a:solidFill>
                  <a:prstClr val="black"/>
                </a:solidFill>
              </a:rPr>
              <a:t> of text, Arial 24pt</a:t>
            </a:r>
            <a:endParaRPr lang="en-US" dirty="0"/>
          </a:p>
          <a:p>
            <a:pPr lvl="2"/>
            <a:r>
              <a:rPr lang="en-US" dirty="0"/>
              <a:t>Third level</a:t>
            </a:r>
            <a:r>
              <a:rPr lang="en-US" dirty="0">
                <a:solidFill>
                  <a:prstClr val="black"/>
                </a:solidFill>
              </a:rPr>
              <a:t> of text, bullet, Arial 20pt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1A51C32-CE4D-4AF5-AD38-A1A84F741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21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5119A67-3C13-4465-B23F-367350CEC27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prstClr val="black"/>
                </a:solidFill>
              </a:rPr>
              <a:t>First level of text, Arial Bold 24pt</a:t>
            </a:r>
          </a:p>
          <a:p>
            <a:pPr lvl="1"/>
            <a:r>
              <a:rPr lang="en-US" dirty="0"/>
              <a:t>Second level</a:t>
            </a:r>
            <a:r>
              <a:rPr lang="en-US" dirty="0">
                <a:solidFill>
                  <a:prstClr val="black"/>
                </a:solidFill>
              </a:rPr>
              <a:t> of text, Arial 24pt</a:t>
            </a:r>
            <a:endParaRPr lang="en-US" dirty="0"/>
          </a:p>
          <a:p>
            <a:pPr lvl="2"/>
            <a:r>
              <a:rPr lang="en-US" dirty="0"/>
              <a:t>Third level</a:t>
            </a:r>
            <a:r>
              <a:rPr lang="en-US" dirty="0">
                <a:solidFill>
                  <a:prstClr val="black"/>
                </a:solidFill>
              </a:rPr>
              <a:t> of text, bullet, Arial 20pt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F83C94E-5865-4A39-B49C-66C22701D95C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prstClr val="black"/>
                </a:solidFill>
              </a:rPr>
              <a:t>First level of text, Arial Bold 24pt</a:t>
            </a:r>
          </a:p>
          <a:p>
            <a:pPr lvl="1"/>
            <a:r>
              <a:rPr lang="en-US" dirty="0"/>
              <a:t>Second level</a:t>
            </a:r>
            <a:r>
              <a:rPr lang="en-US" dirty="0">
                <a:solidFill>
                  <a:prstClr val="black"/>
                </a:solidFill>
              </a:rPr>
              <a:t> of text, Arial 24pt</a:t>
            </a:r>
            <a:endParaRPr lang="en-US" dirty="0"/>
          </a:p>
          <a:p>
            <a:pPr lvl="2"/>
            <a:r>
              <a:rPr lang="en-US" dirty="0"/>
              <a:t>Third level</a:t>
            </a:r>
            <a:r>
              <a:rPr lang="en-US" dirty="0">
                <a:solidFill>
                  <a:prstClr val="black"/>
                </a:solidFill>
              </a:rPr>
              <a:t> of text, bullet, Arial 20pt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C11F36-6018-43DD-B348-F830FC718CC6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prstClr val="black"/>
                </a:solidFill>
              </a:rPr>
              <a:t>First level of text, Arial Bold 24pt</a:t>
            </a:r>
          </a:p>
          <a:p>
            <a:pPr lvl="1"/>
            <a:r>
              <a:rPr lang="en-US" dirty="0"/>
              <a:t>Second level</a:t>
            </a:r>
            <a:r>
              <a:rPr lang="en-US" dirty="0">
                <a:solidFill>
                  <a:prstClr val="black"/>
                </a:solidFill>
              </a:rPr>
              <a:t> of text, Arial 24pt</a:t>
            </a:r>
            <a:endParaRPr lang="en-US" dirty="0"/>
          </a:p>
          <a:p>
            <a:pPr lvl="2"/>
            <a:r>
              <a:rPr lang="en-US" dirty="0"/>
              <a:t>Third level</a:t>
            </a:r>
            <a:r>
              <a:rPr lang="en-US" dirty="0">
                <a:solidFill>
                  <a:prstClr val="black"/>
                </a:solidFill>
              </a:rPr>
              <a:t> of text, bullet, Arial 20pt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305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2037138-CAB4-450F-B61E-0B0E4596ECB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708940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1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2037138-CAB4-450F-B61E-0B0E4596EC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BD36655-E76A-4CF1-ADD5-A032C35D498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3684E5A-F00A-4250-BA27-4DA2B7AD0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Title, Arial Black 32pt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14182-7763-4201-AE69-E7F4CF692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22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4989A04-2005-455B-8118-F00C9774F8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CBE9C7-C8EA-4F61-B136-EEE584996E7C}"/>
              </a:ext>
            </a:extLst>
          </p:cNvPr>
          <p:cNvSpPr/>
          <p:nvPr/>
        </p:nvSpPr>
        <p:spPr>
          <a:xfrm>
            <a:off x="495299" y="1409700"/>
            <a:ext cx="3613966" cy="4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169B43-1725-43B8-875D-0E31022405A8}"/>
              </a:ext>
            </a:extLst>
          </p:cNvPr>
          <p:cNvSpPr/>
          <p:nvPr/>
        </p:nvSpPr>
        <p:spPr>
          <a:xfrm>
            <a:off x="495299" y="1828800"/>
            <a:ext cx="3613966" cy="383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Aft>
                <a:spcPts val="600"/>
              </a:spcAft>
            </a:pPr>
            <a:r>
              <a:rPr lang="en-US" sz="2000" b="1" dirty="0">
                <a:solidFill>
                  <a:prstClr val="black"/>
                </a:solidFill>
              </a:rPr>
              <a:t>First level of text, </a:t>
            </a:r>
            <a:br>
              <a:rPr lang="en-US" sz="2000" b="1" dirty="0">
                <a:solidFill>
                  <a:prstClr val="black"/>
                </a:solidFill>
              </a:rPr>
            </a:br>
            <a:r>
              <a:rPr lang="en-US" sz="2000" b="1" dirty="0">
                <a:solidFill>
                  <a:prstClr val="black"/>
                </a:solidFill>
              </a:rPr>
              <a:t>Arial Bold 20pt</a:t>
            </a:r>
          </a:p>
          <a:p>
            <a:pPr marL="230188" lvl="1" indent="-230188">
              <a:spcAft>
                <a:spcPts val="600"/>
              </a:spcAft>
              <a:buClr>
                <a:srgbClr val="DC202E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Second level of text, </a:t>
            </a:r>
            <a:br>
              <a:rPr lang="en-US" sz="2000" dirty="0">
                <a:solidFill>
                  <a:prstClr val="black"/>
                </a:solidFill>
              </a:rPr>
            </a:br>
            <a:r>
              <a:rPr lang="en-US" sz="2000" dirty="0">
                <a:solidFill>
                  <a:prstClr val="black"/>
                </a:solidFill>
              </a:rPr>
              <a:t>Arial 20pt</a:t>
            </a:r>
          </a:p>
          <a:p>
            <a:pPr marL="530225" lvl="2" indent="-246063">
              <a:spcAft>
                <a:spcPts val="600"/>
              </a:spcAft>
              <a:buClr>
                <a:prstClr val="black"/>
              </a:buClr>
              <a:buFont typeface="Arial" panose="020B0604020202020204" pitchFamily="34" charset="0"/>
              <a:buChar char="‒"/>
            </a:pPr>
            <a:r>
              <a:rPr lang="en-US" dirty="0">
                <a:solidFill>
                  <a:prstClr val="black"/>
                </a:solidFill>
              </a:rPr>
              <a:t>Third level of text, bullet, Arial 18pt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F08A5B-486A-4CA0-B198-61F30E54226C}"/>
              </a:ext>
            </a:extLst>
          </p:cNvPr>
          <p:cNvSpPr/>
          <p:nvPr/>
        </p:nvSpPr>
        <p:spPr>
          <a:xfrm>
            <a:off x="4289016" y="1409700"/>
            <a:ext cx="3613966" cy="4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Title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3D1632C-F8D2-48DC-A353-E212F21AA225}"/>
              </a:ext>
            </a:extLst>
          </p:cNvPr>
          <p:cNvSpPr/>
          <p:nvPr/>
        </p:nvSpPr>
        <p:spPr>
          <a:xfrm>
            <a:off x="4289016" y="1828800"/>
            <a:ext cx="3613966" cy="383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Aft>
                <a:spcPts val="600"/>
              </a:spcAft>
            </a:pPr>
            <a:r>
              <a:rPr lang="en-US" sz="2000" b="1" dirty="0">
                <a:solidFill>
                  <a:prstClr val="black"/>
                </a:solidFill>
              </a:rPr>
              <a:t>First level of text, </a:t>
            </a:r>
            <a:br>
              <a:rPr lang="en-US" sz="2000" b="1" dirty="0">
                <a:solidFill>
                  <a:prstClr val="black"/>
                </a:solidFill>
              </a:rPr>
            </a:br>
            <a:r>
              <a:rPr lang="en-US" sz="2000" b="1" dirty="0">
                <a:solidFill>
                  <a:prstClr val="black"/>
                </a:solidFill>
              </a:rPr>
              <a:t>Arial Bold 20pt</a:t>
            </a:r>
          </a:p>
          <a:p>
            <a:pPr marL="230188" lvl="1" indent="-230188">
              <a:spcAft>
                <a:spcPts val="600"/>
              </a:spcAft>
              <a:buClr>
                <a:srgbClr val="DC202E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Second level of text, </a:t>
            </a:r>
            <a:br>
              <a:rPr lang="en-US" sz="2000" dirty="0">
                <a:solidFill>
                  <a:prstClr val="black"/>
                </a:solidFill>
              </a:rPr>
            </a:br>
            <a:r>
              <a:rPr lang="en-US" sz="2000" dirty="0">
                <a:solidFill>
                  <a:prstClr val="black"/>
                </a:solidFill>
              </a:rPr>
              <a:t>Arial 20pt</a:t>
            </a:r>
          </a:p>
          <a:p>
            <a:pPr marL="530225" lvl="2" indent="-246063">
              <a:spcAft>
                <a:spcPts val="600"/>
              </a:spcAft>
              <a:buClr>
                <a:prstClr val="black"/>
              </a:buClr>
              <a:buFont typeface="Arial" panose="020B0604020202020204" pitchFamily="34" charset="0"/>
              <a:buChar char="‒"/>
            </a:pPr>
            <a:r>
              <a:rPr lang="en-US" dirty="0">
                <a:solidFill>
                  <a:prstClr val="black"/>
                </a:solidFill>
              </a:rPr>
              <a:t>Third level of text, bullet, Arial 18pt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458FB8-AF2D-447C-8CBA-11D1EE5E9058}"/>
              </a:ext>
            </a:extLst>
          </p:cNvPr>
          <p:cNvSpPr/>
          <p:nvPr/>
        </p:nvSpPr>
        <p:spPr>
          <a:xfrm>
            <a:off x="8082734" y="1409700"/>
            <a:ext cx="3613966" cy="4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0B8571-ACCB-49CE-892B-FD8CE1E91FEA}"/>
              </a:ext>
            </a:extLst>
          </p:cNvPr>
          <p:cNvSpPr/>
          <p:nvPr/>
        </p:nvSpPr>
        <p:spPr>
          <a:xfrm>
            <a:off x="8082735" y="1828800"/>
            <a:ext cx="3613966" cy="383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Aft>
                <a:spcPts val="600"/>
              </a:spcAft>
            </a:pPr>
            <a:r>
              <a:rPr lang="en-US" sz="2000" b="1" dirty="0">
                <a:solidFill>
                  <a:prstClr val="black"/>
                </a:solidFill>
              </a:rPr>
              <a:t>First level of text, </a:t>
            </a:r>
            <a:br>
              <a:rPr lang="en-US" sz="2000" b="1" dirty="0">
                <a:solidFill>
                  <a:prstClr val="black"/>
                </a:solidFill>
              </a:rPr>
            </a:br>
            <a:r>
              <a:rPr lang="en-US" sz="2000" b="1" dirty="0">
                <a:solidFill>
                  <a:prstClr val="black"/>
                </a:solidFill>
              </a:rPr>
              <a:t>Arial Bold 20pt</a:t>
            </a:r>
          </a:p>
          <a:p>
            <a:pPr marL="230188" lvl="1" indent="-230188">
              <a:spcAft>
                <a:spcPts val="600"/>
              </a:spcAft>
              <a:buClr>
                <a:srgbClr val="DC202E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Second level of text, </a:t>
            </a:r>
            <a:br>
              <a:rPr lang="en-US" sz="2000" dirty="0">
                <a:solidFill>
                  <a:prstClr val="black"/>
                </a:solidFill>
              </a:rPr>
            </a:br>
            <a:r>
              <a:rPr lang="en-US" sz="2000" dirty="0">
                <a:solidFill>
                  <a:prstClr val="black"/>
                </a:solidFill>
              </a:rPr>
              <a:t>Arial 20pt</a:t>
            </a:r>
          </a:p>
          <a:p>
            <a:pPr marL="530225" lvl="2" indent="-246063">
              <a:spcAft>
                <a:spcPts val="600"/>
              </a:spcAft>
              <a:buClr>
                <a:prstClr val="black"/>
              </a:buClr>
              <a:buFont typeface="Arial" panose="020B0604020202020204" pitchFamily="34" charset="0"/>
              <a:buChar char="‒"/>
            </a:pPr>
            <a:r>
              <a:rPr lang="en-US" dirty="0">
                <a:solidFill>
                  <a:prstClr val="black"/>
                </a:solidFill>
              </a:rPr>
              <a:t>Third level of text, bullet, Arial 18pt</a:t>
            </a:r>
          </a:p>
        </p:txBody>
      </p:sp>
    </p:spTree>
    <p:extLst>
      <p:ext uri="{BB962C8B-B14F-4D97-AF65-F5344CB8AC3E}">
        <p14:creationId xmlns:p14="http://schemas.microsoft.com/office/powerpoint/2010/main" val="2811826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006A843A-2282-4F8C-A8D7-81CB47B5C01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640747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5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006A843A-2282-4F8C-A8D7-81CB47B5C0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B1EDEAA3-565A-4C12-A75E-214A28B6E1D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3684E5A-F00A-4250-BA27-4DA2B7AD0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Title, Arial Black 32pt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14182-7763-4201-AE69-E7F4CF692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23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95299" y="1409700"/>
            <a:ext cx="3613966" cy="4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Title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95299" y="1828800"/>
            <a:ext cx="3613966" cy="4533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Aft>
                <a:spcPts val="600"/>
              </a:spcAft>
            </a:pPr>
            <a:r>
              <a:rPr lang="en-US" sz="2000" b="1" dirty="0">
                <a:solidFill>
                  <a:prstClr val="black"/>
                </a:solidFill>
              </a:rPr>
              <a:t>First level of text, </a:t>
            </a:r>
            <a:br>
              <a:rPr lang="en-US" sz="2000" b="1" dirty="0">
                <a:solidFill>
                  <a:prstClr val="black"/>
                </a:solidFill>
              </a:rPr>
            </a:br>
            <a:r>
              <a:rPr lang="en-US" sz="2000" b="1" dirty="0">
                <a:solidFill>
                  <a:prstClr val="black"/>
                </a:solidFill>
              </a:rPr>
              <a:t>Arial Bold 20pt</a:t>
            </a:r>
          </a:p>
          <a:p>
            <a:pPr marL="230188" lvl="1" indent="-230188">
              <a:spcAft>
                <a:spcPts val="600"/>
              </a:spcAft>
              <a:buClr>
                <a:srgbClr val="DC202E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Second level of text, </a:t>
            </a:r>
            <a:br>
              <a:rPr lang="en-US" sz="2000" dirty="0">
                <a:solidFill>
                  <a:prstClr val="black"/>
                </a:solidFill>
              </a:rPr>
            </a:br>
            <a:r>
              <a:rPr lang="en-US" sz="2000" dirty="0">
                <a:solidFill>
                  <a:prstClr val="black"/>
                </a:solidFill>
              </a:rPr>
              <a:t>Arial 20pt</a:t>
            </a:r>
          </a:p>
          <a:p>
            <a:pPr marL="530225" lvl="2" indent="-246063">
              <a:spcAft>
                <a:spcPts val="600"/>
              </a:spcAft>
              <a:buClr>
                <a:prstClr val="black"/>
              </a:buClr>
              <a:buFont typeface="Arial" panose="020B0604020202020204" pitchFamily="34" charset="0"/>
              <a:buChar char="‒"/>
            </a:pPr>
            <a:r>
              <a:rPr lang="en-US" dirty="0">
                <a:solidFill>
                  <a:prstClr val="black"/>
                </a:solidFill>
              </a:rPr>
              <a:t>Third level of text, bullet, Arial 18pt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289016" y="1409700"/>
            <a:ext cx="3613966" cy="4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Title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289016" y="1828800"/>
            <a:ext cx="3613966" cy="4533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Aft>
                <a:spcPts val="600"/>
              </a:spcAft>
            </a:pPr>
            <a:r>
              <a:rPr lang="en-US" sz="2000" b="1" dirty="0">
                <a:solidFill>
                  <a:prstClr val="black"/>
                </a:solidFill>
              </a:rPr>
              <a:t>First level of text, </a:t>
            </a:r>
            <a:br>
              <a:rPr lang="en-US" sz="2000" b="1" dirty="0">
                <a:solidFill>
                  <a:prstClr val="black"/>
                </a:solidFill>
              </a:rPr>
            </a:br>
            <a:r>
              <a:rPr lang="en-US" sz="2000" b="1" dirty="0">
                <a:solidFill>
                  <a:prstClr val="black"/>
                </a:solidFill>
              </a:rPr>
              <a:t>Arial Bold 20pt</a:t>
            </a:r>
          </a:p>
          <a:p>
            <a:pPr marL="230188" lvl="1" indent="-230188">
              <a:spcAft>
                <a:spcPts val="600"/>
              </a:spcAft>
              <a:buClr>
                <a:srgbClr val="DC202E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Second level of text, </a:t>
            </a:r>
            <a:br>
              <a:rPr lang="en-US" sz="2000" dirty="0">
                <a:solidFill>
                  <a:prstClr val="black"/>
                </a:solidFill>
              </a:rPr>
            </a:br>
            <a:r>
              <a:rPr lang="en-US" sz="2000" dirty="0">
                <a:solidFill>
                  <a:prstClr val="black"/>
                </a:solidFill>
              </a:rPr>
              <a:t>Arial 20pt</a:t>
            </a:r>
          </a:p>
          <a:p>
            <a:pPr marL="530225" lvl="2" indent="-246063">
              <a:spcAft>
                <a:spcPts val="600"/>
              </a:spcAft>
              <a:buClr>
                <a:prstClr val="black"/>
              </a:buClr>
              <a:buFont typeface="Arial" panose="020B0604020202020204" pitchFamily="34" charset="0"/>
              <a:buChar char="‒"/>
            </a:pPr>
            <a:r>
              <a:rPr lang="en-US" dirty="0">
                <a:solidFill>
                  <a:prstClr val="black"/>
                </a:solidFill>
              </a:rPr>
              <a:t>Third level of text, bullet, Arial 18pt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082734" y="1409700"/>
            <a:ext cx="3613966" cy="4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Title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082735" y="1828800"/>
            <a:ext cx="3613966" cy="4533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Aft>
                <a:spcPts val="600"/>
              </a:spcAft>
            </a:pPr>
            <a:r>
              <a:rPr lang="en-US" sz="2000" b="1" dirty="0">
                <a:solidFill>
                  <a:prstClr val="black"/>
                </a:solidFill>
              </a:rPr>
              <a:t>First level of text, </a:t>
            </a:r>
            <a:br>
              <a:rPr lang="en-US" sz="2000" b="1" dirty="0">
                <a:solidFill>
                  <a:prstClr val="black"/>
                </a:solidFill>
              </a:rPr>
            </a:br>
            <a:r>
              <a:rPr lang="en-US" sz="2000" b="1" dirty="0">
                <a:solidFill>
                  <a:prstClr val="black"/>
                </a:solidFill>
              </a:rPr>
              <a:t>Arial Bold 20pt</a:t>
            </a:r>
          </a:p>
          <a:p>
            <a:pPr marL="230188" lvl="1" indent="-230188">
              <a:spcAft>
                <a:spcPts val="600"/>
              </a:spcAft>
              <a:buClr>
                <a:srgbClr val="DC202E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Second level of text, </a:t>
            </a:r>
            <a:br>
              <a:rPr lang="en-US" sz="2000" dirty="0">
                <a:solidFill>
                  <a:prstClr val="black"/>
                </a:solidFill>
              </a:rPr>
            </a:br>
            <a:r>
              <a:rPr lang="en-US" sz="2000" dirty="0">
                <a:solidFill>
                  <a:prstClr val="black"/>
                </a:solidFill>
              </a:rPr>
              <a:t>Arial 20pt</a:t>
            </a:r>
          </a:p>
          <a:p>
            <a:pPr marL="530225" lvl="2" indent="-246063">
              <a:spcAft>
                <a:spcPts val="600"/>
              </a:spcAft>
              <a:buClr>
                <a:prstClr val="black"/>
              </a:buClr>
              <a:buFont typeface="Arial" panose="020B0604020202020204" pitchFamily="34" charset="0"/>
              <a:buChar char="‒"/>
            </a:pPr>
            <a:r>
              <a:rPr lang="en-US" dirty="0">
                <a:solidFill>
                  <a:prstClr val="black"/>
                </a:solidFill>
              </a:rPr>
              <a:t>Third level of text, bullet, Arial 18pt</a:t>
            </a:r>
          </a:p>
        </p:txBody>
      </p:sp>
    </p:spTree>
    <p:extLst>
      <p:ext uri="{BB962C8B-B14F-4D97-AF65-F5344CB8AC3E}">
        <p14:creationId xmlns:p14="http://schemas.microsoft.com/office/powerpoint/2010/main" val="2431601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1159293-C78F-41B5-A74A-DFEF615945B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202902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69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1159293-C78F-41B5-A74A-DFEF615945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6466F9B7-9838-4402-BEF2-5A286BF645A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B73EE59-9AA8-4FBE-8BDD-E5B2303EA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Title, Arial Black 32pt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BF2C38-6BE6-4F24-B5DE-C04CDBA26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24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291069C-F97D-4E61-8CAC-37DC4DF7DE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F2242A-139A-4988-B9DD-E5D5F4BE7FBE}"/>
              </a:ext>
            </a:extLst>
          </p:cNvPr>
          <p:cNvSpPr/>
          <p:nvPr/>
        </p:nvSpPr>
        <p:spPr>
          <a:xfrm>
            <a:off x="495299" y="1409700"/>
            <a:ext cx="5476876" cy="4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577CF4-BE65-465E-8E6E-4F922A5C2B9A}"/>
              </a:ext>
            </a:extLst>
          </p:cNvPr>
          <p:cNvSpPr/>
          <p:nvPr/>
        </p:nvSpPr>
        <p:spPr>
          <a:xfrm>
            <a:off x="495299" y="3657600"/>
            <a:ext cx="5476876" cy="4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+mj-lt"/>
              </a:rPr>
              <a:t>Title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C01003-1E89-497E-829A-8F1C1718C38F}"/>
              </a:ext>
            </a:extLst>
          </p:cNvPr>
          <p:cNvSpPr/>
          <p:nvPr/>
        </p:nvSpPr>
        <p:spPr>
          <a:xfrm>
            <a:off x="6222999" y="1409700"/>
            <a:ext cx="5476876" cy="4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+mj-lt"/>
              </a:rPr>
              <a:t>Title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05661C-430E-454C-A558-0A2024BA0A3E}"/>
              </a:ext>
            </a:extLst>
          </p:cNvPr>
          <p:cNvSpPr/>
          <p:nvPr/>
        </p:nvSpPr>
        <p:spPr>
          <a:xfrm>
            <a:off x="6222999" y="3657600"/>
            <a:ext cx="5476876" cy="4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+mj-lt"/>
              </a:rPr>
              <a:t>Title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5059F6-087B-42C4-83BA-515AB13A251B}"/>
              </a:ext>
            </a:extLst>
          </p:cNvPr>
          <p:cNvSpPr/>
          <p:nvPr/>
        </p:nvSpPr>
        <p:spPr>
          <a:xfrm>
            <a:off x="495299" y="1828800"/>
            <a:ext cx="5476876" cy="16459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Aft>
                <a:spcPts val="600"/>
              </a:spcAft>
            </a:pPr>
            <a:r>
              <a:rPr lang="en-US" sz="2000" b="1" dirty="0">
                <a:solidFill>
                  <a:prstClr val="black"/>
                </a:solidFill>
              </a:rPr>
              <a:t>First level of text, Arial Bold 20pt</a:t>
            </a:r>
          </a:p>
          <a:p>
            <a:pPr marL="230188" lvl="1" indent="-230188">
              <a:spcAft>
                <a:spcPts val="600"/>
              </a:spcAft>
              <a:buClr>
                <a:srgbClr val="DC202E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Second level of text, Arial 20pt</a:t>
            </a:r>
          </a:p>
          <a:p>
            <a:pPr marL="530225" lvl="2" indent="-246063">
              <a:spcAft>
                <a:spcPts val="600"/>
              </a:spcAft>
              <a:buClr>
                <a:prstClr val="black"/>
              </a:buClr>
              <a:buFont typeface="Arial" panose="020B0604020202020204" pitchFamily="34" charset="0"/>
              <a:buChar char="‒"/>
            </a:pPr>
            <a:r>
              <a:rPr lang="en-US" dirty="0">
                <a:solidFill>
                  <a:prstClr val="black"/>
                </a:solidFill>
              </a:rPr>
              <a:t>Third level of text, bullet, Arial 18pt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745A91-8A68-4BBA-B8E1-E6E683AF3061}"/>
              </a:ext>
            </a:extLst>
          </p:cNvPr>
          <p:cNvSpPr/>
          <p:nvPr/>
        </p:nvSpPr>
        <p:spPr>
          <a:xfrm>
            <a:off x="6222999" y="1828800"/>
            <a:ext cx="5476876" cy="16459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>
              <a:spcAft>
                <a:spcPts val="600"/>
              </a:spcAft>
            </a:pPr>
            <a:r>
              <a:rPr lang="en-US" sz="2000" b="1" dirty="0">
                <a:solidFill>
                  <a:prstClr val="black"/>
                </a:solidFill>
              </a:rPr>
              <a:t>First level of text, Arial Bold 20pt</a:t>
            </a:r>
          </a:p>
          <a:p>
            <a:pPr marL="230188" lvl="1" indent="-230188">
              <a:spcAft>
                <a:spcPts val="600"/>
              </a:spcAft>
              <a:buClr>
                <a:srgbClr val="DC202E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Second level of text, Arial 20pt</a:t>
            </a:r>
          </a:p>
          <a:p>
            <a:pPr marL="530225" lvl="2" indent="-246063">
              <a:spcAft>
                <a:spcPts val="600"/>
              </a:spcAft>
              <a:buClr>
                <a:prstClr val="black"/>
              </a:buClr>
              <a:buFont typeface="Arial" panose="020B0604020202020204" pitchFamily="34" charset="0"/>
              <a:buChar char="‒"/>
            </a:pPr>
            <a:r>
              <a:rPr lang="en-US" dirty="0">
                <a:solidFill>
                  <a:prstClr val="black"/>
                </a:solidFill>
              </a:rPr>
              <a:t>Third level of text, bullet, Arial 18pt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23581D-D08B-49E8-BD68-608F4CA45748}"/>
              </a:ext>
            </a:extLst>
          </p:cNvPr>
          <p:cNvSpPr/>
          <p:nvPr/>
        </p:nvSpPr>
        <p:spPr>
          <a:xfrm>
            <a:off x="495299" y="4076700"/>
            <a:ext cx="5476876" cy="16459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Aft>
                <a:spcPts val="600"/>
              </a:spcAft>
            </a:pPr>
            <a:r>
              <a:rPr lang="en-US" sz="2000" b="1" dirty="0">
                <a:solidFill>
                  <a:prstClr val="black"/>
                </a:solidFill>
              </a:rPr>
              <a:t>First level of text, Arial Bold 20pt</a:t>
            </a:r>
          </a:p>
          <a:p>
            <a:pPr marL="230188" lvl="1" indent="-230188">
              <a:spcAft>
                <a:spcPts val="600"/>
              </a:spcAft>
              <a:buClr>
                <a:srgbClr val="DC202E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Second level of text, Arial 20pt</a:t>
            </a:r>
          </a:p>
          <a:p>
            <a:pPr marL="530225" lvl="2" indent="-246063">
              <a:spcAft>
                <a:spcPts val="600"/>
              </a:spcAft>
              <a:buClr>
                <a:prstClr val="black"/>
              </a:buClr>
              <a:buFont typeface="Arial" panose="020B0604020202020204" pitchFamily="34" charset="0"/>
              <a:buChar char="‒"/>
            </a:pPr>
            <a:r>
              <a:rPr lang="en-US" dirty="0">
                <a:solidFill>
                  <a:prstClr val="black"/>
                </a:solidFill>
              </a:rPr>
              <a:t>Third level of text, bullet, Arial 18pt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A796E9-BECB-4C12-8354-7E3FDE4A0F75}"/>
              </a:ext>
            </a:extLst>
          </p:cNvPr>
          <p:cNvSpPr/>
          <p:nvPr/>
        </p:nvSpPr>
        <p:spPr>
          <a:xfrm>
            <a:off x="6222999" y="4076700"/>
            <a:ext cx="5476876" cy="16459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Aft>
                <a:spcPts val="600"/>
              </a:spcAft>
            </a:pPr>
            <a:r>
              <a:rPr lang="en-US" sz="2000" b="1" dirty="0">
                <a:solidFill>
                  <a:prstClr val="black"/>
                </a:solidFill>
              </a:rPr>
              <a:t>First level of text, Arial Bold 20pt</a:t>
            </a:r>
          </a:p>
          <a:p>
            <a:pPr marL="230188" lvl="1" indent="-230188">
              <a:spcAft>
                <a:spcPts val="600"/>
              </a:spcAft>
              <a:buClr>
                <a:srgbClr val="DC202E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Second level of text, Arial 20pt</a:t>
            </a:r>
          </a:p>
          <a:p>
            <a:pPr marL="530225" lvl="2" indent="-246063">
              <a:spcAft>
                <a:spcPts val="600"/>
              </a:spcAft>
              <a:buClr>
                <a:prstClr val="black"/>
              </a:buClr>
              <a:buFont typeface="Arial" panose="020B0604020202020204" pitchFamily="34" charset="0"/>
              <a:buChar char="‒"/>
            </a:pPr>
            <a:r>
              <a:rPr lang="en-US" dirty="0">
                <a:solidFill>
                  <a:prstClr val="black"/>
                </a:solidFill>
              </a:rPr>
              <a:t>Third level of text, bullet, Arial 18pt</a:t>
            </a:r>
          </a:p>
        </p:txBody>
      </p:sp>
    </p:spTree>
    <p:extLst>
      <p:ext uri="{BB962C8B-B14F-4D97-AF65-F5344CB8AC3E}">
        <p14:creationId xmlns:p14="http://schemas.microsoft.com/office/powerpoint/2010/main" val="2038585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C703CED-FF92-4D29-8438-26347D537C0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236302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3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C703CED-FF92-4D29-8438-26347D537C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D297DAD1-8A03-4D19-9186-6B09F4D4D55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B73EE59-9AA8-4FBE-8BDD-E5B2303EA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Title, Arial Black 32pt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BF2C38-6BE6-4F24-B5DE-C04CDBA26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25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95299" y="1409700"/>
            <a:ext cx="5476876" cy="4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Title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95299" y="4027118"/>
            <a:ext cx="5476876" cy="4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+mj-lt"/>
              </a:rPr>
              <a:t>Title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222999" y="1409700"/>
            <a:ext cx="5476876" cy="4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+mj-lt"/>
              </a:rPr>
              <a:t>Title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222999" y="4027118"/>
            <a:ext cx="5476876" cy="4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+mj-lt"/>
              </a:rPr>
              <a:t>Title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Rectangle 23"/>
          <p:cNvSpPr>
            <a:spLocks/>
          </p:cNvSpPr>
          <p:nvPr/>
        </p:nvSpPr>
        <p:spPr>
          <a:xfrm>
            <a:off x="495299" y="1828800"/>
            <a:ext cx="5476876" cy="197031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Aft>
                <a:spcPts val="600"/>
              </a:spcAft>
            </a:pPr>
            <a:r>
              <a:rPr lang="en-US" sz="2000" b="1" dirty="0">
                <a:solidFill>
                  <a:prstClr val="black"/>
                </a:solidFill>
              </a:rPr>
              <a:t>First level of text, Arial Bold 20pt</a:t>
            </a:r>
          </a:p>
          <a:p>
            <a:pPr marL="230188" lvl="1" indent="-230188">
              <a:spcAft>
                <a:spcPts val="600"/>
              </a:spcAft>
              <a:buClr>
                <a:srgbClr val="DC202E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Second level of text, Arial 20pt</a:t>
            </a:r>
          </a:p>
          <a:p>
            <a:pPr marL="530225" lvl="2" indent="-246063">
              <a:spcAft>
                <a:spcPts val="600"/>
              </a:spcAft>
              <a:buClr>
                <a:prstClr val="black"/>
              </a:buClr>
              <a:buFont typeface="Arial" panose="020B0604020202020204" pitchFamily="34" charset="0"/>
              <a:buChar char="‒"/>
            </a:pPr>
            <a:r>
              <a:rPr lang="en-US" dirty="0">
                <a:solidFill>
                  <a:prstClr val="black"/>
                </a:solidFill>
              </a:rPr>
              <a:t>Third level of text, bullet, Arial 18pt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222999" y="1828800"/>
            <a:ext cx="5476876" cy="197031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>
              <a:spcAft>
                <a:spcPts val="600"/>
              </a:spcAft>
            </a:pPr>
            <a:r>
              <a:rPr lang="en-US" sz="2000" b="1" dirty="0">
                <a:solidFill>
                  <a:prstClr val="black"/>
                </a:solidFill>
              </a:rPr>
              <a:t>First level of text, Arial Bold 20pt</a:t>
            </a:r>
          </a:p>
          <a:p>
            <a:pPr marL="230188" lvl="1" indent="-230188">
              <a:spcAft>
                <a:spcPts val="600"/>
              </a:spcAft>
              <a:buClr>
                <a:srgbClr val="DC202E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Second level of text, Arial 20pt</a:t>
            </a:r>
          </a:p>
          <a:p>
            <a:pPr marL="530225" lvl="2" indent="-246063">
              <a:spcAft>
                <a:spcPts val="600"/>
              </a:spcAft>
              <a:buClr>
                <a:prstClr val="black"/>
              </a:buClr>
              <a:buFont typeface="Arial" panose="020B0604020202020204" pitchFamily="34" charset="0"/>
              <a:buChar char="‒"/>
            </a:pPr>
            <a:r>
              <a:rPr lang="en-US" dirty="0">
                <a:solidFill>
                  <a:prstClr val="black"/>
                </a:solidFill>
              </a:rPr>
              <a:t>Third level of text, bullet, Arial 18pt</a:t>
            </a:r>
          </a:p>
        </p:txBody>
      </p:sp>
      <p:sp>
        <p:nvSpPr>
          <p:cNvPr id="26" name="Rectangle 25"/>
          <p:cNvSpPr>
            <a:spLocks/>
          </p:cNvSpPr>
          <p:nvPr/>
        </p:nvSpPr>
        <p:spPr>
          <a:xfrm>
            <a:off x="495299" y="4392390"/>
            <a:ext cx="5476876" cy="197031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Aft>
                <a:spcPts val="600"/>
              </a:spcAft>
            </a:pPr>
            <a:r>
              <a:rPr lang="en-US" sz="2000" b="1" dirty="0">
                <a:solidFill>
                  <a:prstClr val="black"/>
                </a:solidFill>
              </a:rPr>
              <a:t>First level of text, Arial Bold 20pt</a:t>
            </a:r>
          </a:p>
          <a:p>
            <a:pPr marL="230188" lvl="1" indent="-230188">
              <a:spcAft>
                <a:spcPts val="600"/>
              </a:spcAft>
              <a:buClr>
                <a:srgbClr val="DC202E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Second level of text, Arial 20pt</a:t>
            </a:r>
          </a:p>
          <a:p>
            <a:pPr marL="530225" lvl="2" indent="-246063">
              <a:spcAft>
                <a:spcPts val="600"/>
              </a:spcAft>
              <a:buClr>
                <a:prstClr val="black"/>
              </a:buClr>
              <a:buFont typeface="Arial" panose="020B0604020202020204" pitchFamily="34" charset="0"/>
              <a:buChar char="‒"/>
            </a:pPr>
            <a:r>
              <a:rPr lang="en-US" dirty="0">
                <a:solidFill>
                  <a:prstClr val="black"/>
                </a:solidFill>
              </a:rPr>
              <a:t>Third level of text, bullet, Arial 18pt</a:t>
            </a:r>
          </a:p>
        </p:txBody>
      </p:sp>
      <p:sp>
        <p:nvSpPr>
          <p:cNvPr id="27" name="Rectangle 26"/>
          <p:cNvSpPr>
            <a:spLocks/>
          </p:cNvSpPr>
          <p:nvPr/>
        </p:nvSpPr>
        <p:spPr>
          <a:xfrm>
            <a:off x="6222999" y="4392390"/>
            <a:ext cx="5476876" cy="197031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spcAft>
                <a:spcPts val="600"/>
              </a:spcAft>
            </a:pPr>
            <a:r>
              <a:rPr lang="en-US" sz="2000" b="1" dirty="0">
                <a:solidFill>
                  <a:prstClr val="black"/>
                </a:solidFill>
              </a:rPr>
              <a:t>First level of text, Arial Bold 20pt</a:t>
            </a:r>
          </a:p>
          <a:p>
            <a:pPr marL="230188" lvl="1" indent="-230188">
              <a:spcAft>
                <a:spcPts val="600"/>
              </a:spcAft>
              <a:buClr>
                <a:srgbClr val="DC202E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Second level of text, Arial 20pt</a:t>
            </a:r>
          </a:p>
          <a:p>
            <a:pPr marL="530225" lvl="2" indent="-246063">
              <a:spcAft>
                <a:spcPts val="600"/>
              </a:spcAft>
              <a:buClr>
                <a:prstClr val="black"/>
              </a:buClr>
              <a:buFont typeface="Arial" panose="020B0604020202020204" pitchFamily="34" charset="0"/>
              <a:buChar char="‒"/>
            </a:pPr>
            <a:r>
              <a:rPr lang="en-US" dirty="0">
                <a:solidFill>
                  <a:prstClr val="black"/>
                </a:solidFill>
              </a:rPr>
              <a:t>Third level of text, bullet, Arial 18pt</a:t>
            </a:r>
          </a:p>
        </p:txBody>
      </p:sp>
    </p:spTree>
    <p:extLst>
      <p:ext uri="{BB962C8B-B14F-4D97-AF65-F5344CB8AC3E}">
        <p14:creationId xmlns:p14="http://schemas.microsoft.com/office/powerpoint/2010/main" val="1770865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2725193-16BF-426E-9971-AA09BD4A9E0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7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2725193-16BF-426E-9971-AA09BD4A9E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CCE0F280-FA4F-4686-B1AD-1B122155E8D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026BF-AF86-449B-92E9-2911C16FC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title, Arial black 32pt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9F3BB80-C773-47A0-96A6-22881D4B0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5119A67-3C13-4465-B23F-367350CEC27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First level of text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F83C94E-5865-4A39-B49C-66C22701D95C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First level of text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C11F36-6018-43DD-B348-F830FC718CC6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First level of text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B0EC2903-302D-4DA0-8B6A-4821A1B1483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5222B598-525D-4E8A-98AF-35754D4172C3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9BB8A212-6AE0-44B0-BC2E-9BB516734FBA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171AAF3-06E5-43B9-8597-1B16EA3D26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Key Takeaway,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ea</a:t>
            </a:r>
            <a:r>
              <a:rPr lang="en-US" dirty="0"/>
              <a:t> diam </a:t>
            </a:r>
            <a:r>
              <a:rPr lang="en-US" dirty="0" err="1"/>
              <a:t>vitu</a:t>
            </a:r>
            <a:r>
              <a:rPr lang="en-US" dirty="0"/>
              <a:t> </a:t>
            </a:r>
            <a:r>
              <a:rPr lang="en-US" dirty="0" err="1"/>
              <a:t>perata</a:t>
            </a:r>
            <a:r>
              <a:rPr lang="en-US" dirty="0"/>
              <a:t> sea.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D250834-919D-44CC-A968-3C1D5A59579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300" y="1409700"/>
            <a:ext cx="2459038" cy="2019300"/>
          </a:xfr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level of text</a:t>
            </a:r>
          </a:p>
          <a:p>
            <a:pPr lvl="1"/>
            <a:r>
              <a:rPr lang="en-US" dirty="0"/>
              <a:t>Second level of text</a:t>
            </a:r>
          </a:p>
          <a:p>
            <a:pPr lvl="2"/>
            <a:r>
              <a:rPr lang="en-US" dirty="0"/>
              <a:t>Third level of text</a:t>
            </a:r>
          </a:p>
        </p:txBody>
      </p:sp>
    </p:spTree>
    <p:extLst>
      <p:ext uri="{BB962C8B-B14F-4D97-AF65-F5344CB8AC3E}">
        <p14:creationId xmlns:p14="http://schemas.microsoft.com/office/powerpoint/2010/main" val="17131641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2D99C13-2B5B-4B0D-B414-CBCCA97E723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989694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1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2D99C13-2B5B-4B0D-B414-CBCCA97E72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50AA4D38-7545-450E-ABE2-1E6AAC56DAF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9FB07E5-EBEE-4F05-BC8D-05A647F5B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Title, Arial Black 32pt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97A8F-FE40-4889-B12E-1C18E4A34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57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DA26CBE-0959-45B6-97D3-053D2DA60C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718050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5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DA26CBE-0959-45B6-97D3-053D2DA60C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483750C-EABF-49B8-9EFF-ECC7CE02C77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E16ED1F-8C33-492A-8146-8E56E2FEB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Title, Arial Black 32pt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4C0678-D4FE-47BC-AE4C-EBE4D8270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4EC18-1D2B-4535-B738-0E53AFE26620}" type="slidenum">
              <a:rPr lang="en-US" smtClean="0"/>
              <a:t>28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A39A335-B23E-455E-8344-270A57D6C7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579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C82FA27E-8CE6-467E-BCD3-6F273BC79CF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7184CA56-742D-473B-915D-E848392CCD1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2" name="Picture Placeholder 17">
            <a:extLst>
              <a:ext uri="{FF2B5EF4-FFF2-40B4-BE49-F238E27FC236}">
                <a16:creationId xmlns:a16="http://schemas.microsoft.com/office/drawing/2014/main" id="{433B9463-F87D-40DA-911B-D4605187A46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B95CA9A7-1B11-4D5D-BEB1-6BD56DE8ED5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DCCD1777-48CD-4910-97EE-443CBDB00D4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C59A88-40BC-498F-A496-230917BC7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3429001"/>
            <a:ext cx="11201400" cy="677108"/>
          </a:xfrm>
        </p:spPr>
        <p:txBody>
          <a:bodyPr/>
          <a:lstStyle/>
          <a:p>
            <a:r>
              <a:rPr lang="en-US" dirty="0"/>
              <a:t>Sheetal’s SLIDES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67286C6-EE84-49FB-80ED-89E9CA40BB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Presenter’s Name</a:t>
            </a:r>
          </a:p>
          <a:p>
            <a:pPr lvl="1"/>
            <a:r>
              <a:rPr lang="en-US" dirty="0"/>
              <a:t>Presenter’s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5A3AA89-9865-418D-BC35-5B8FEBA8C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93DEF-68FA-4D29-987F-2D76EC479882}" type="datetime4">
              <a:rPr lang="en-US" smtClean="0"/>
              <a:pPr/>
              <a:t>July 29,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3573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4A145C9C-F263-44AB-99F8-90EAE732078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911509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89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4A145C9C-F263-44AB-99F8-90EAE73207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2D5D65B6-A427-4C76-922D-58852A47AFE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a-DK" sz="88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E87C2-48E3-4EF5-B7EF-0B14F111B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495300"/>
            <a:ext cx="8598597" cy="5372100"/>
          </a:xfrm>
        </p:spPr>
        <p:txBody>
          <a:bodyPr/>
          <a:lstStyle/>
          <a:p>
            <a:r>
              <a:rPr lang="da-DK" dirty="0"/>
              <a:t>Large text Duo amet constitut. </a:t>
            </a:r>
          </a:p>
        </p:txBody>
      </p:sp>
    </p:spTree>
    <p:extLst>
      <p:ext uri="{BB962C8B-B14F-4D97-AF65-F5344CB8AC3E}">
        <p14:creationId xmlns:p14="http://schemas.microsoft.com/office/powerpoint/2010/main" val="28877091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2ADC26D-CF1B-4750-B416-75DC20B3C59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893837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3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02ADC26D-CF1B-4750-B416-75DC20B3C5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68A757E2-016A-4E35-8B53-348316FF8E8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6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063A44A-18A5-47D2-BE94-BB76AD736A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600" y="0"/>
            <a:ext cx="58674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BF34F9-9624-4877-9DF3-971366D0E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Statement </a:t>
            </a:r>
            <a:br>
              <a:rPr lang="en-US" dirty="0"/>
            </a:br>
            <a:r>
              <a:rPr lang="en-US" dirty="0"/>
              <a:t>or quote, 36pt. Lorem </a:t>
            </a:r>
            <a:r>
              <a:rPr lang="en-US" dirty="0" err="1"/>
              <a:t>eos</a:t>
            </a:r>
            <a:r>
              <a:rPr lang="en-US" dirty="0"/>
              <a:t>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dea</a:t>
            </a:r>
            <a:r>
              <a:rPr lang="en-US" dirty="0"/>
              <a:t> diam </a:t>
            </a:r>
            <a:r>
              <a:rPr lang="en-US" dirty="0" err="1"/>
              <a:t>vitu</a:t>
            </a:r>
            <a:r>
              <a:rPr lang="en-US" dirty="0"/>
              <a:t> </a:t>
            </a:r>
            <a:r>
              <a:rPr lang="en-US" dirty="0" err="1"/>
              <a:t>perata</a:t>
            </a:r>
            <a:r>
              <a:rPr lang="en-US" dirty="0"/>
              <a:t> sea, </a:t>
            </a:r>
            <a:r>
              <a:rPr lang="en-US" dirty="0" err="1"/>
              <a:t>ei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mines </a:t>
            </a:r>
            <a:r>
              <a:rPr lang="en-US" dirty="0" err="1"/>
              <a:t>archum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7276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172ED6C-B300-4121-98B5-44EB70CBFD7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629289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37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172ED6C-B300-4121-98B5-44EB70CBFD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ED8D7B36-986D-4E2A-B97C-14035CE6F36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6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F34F9-9624-4877-9DF3-971366D0E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Statement </a:t>
            </a:r>
            <a:br>
              <a:rPr lang="en-US" dirty="0"/>
            </a:br>
            <a:r>
              <a:rPr lang="en-US" dirty="0"/>
              <a:t>or quote, 36pt. Lorem </a:t>
            </a:r>
            <a:r>
              <a:rPr lang="en-US" dirty="0" err="1"/>
              <a:t>eos</a:t>
            </a:r>
            <a:r>
              <a:rPr lang="en-US" dirty="0"/>
              <a:t>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dea</a:t>
            </a:r>
            <a:r>
              <a:rPr lang="en-US" dirty="0"/>
              <a:t> diam </a:t>
            </a:r>
            <a:r>
              <a:rPr lang="en-US" dirty="0" err="1"/>
              <a:t>vitu</a:t>
            </a:r>
            <a:r>
              <a:rPr lang="en-US" dirty="0"/>
              <a:t> </a:t>
            </a:r>
            <a:r>
              <a:rPr lang="en-US" dirty="0" err="1"/>
              <a:t>perata</a:t>
            </a:r>
            <a:r>
              <a:rPr lang="en-US" dirty="0"/>
              <a:t> sea, </a:t>
            </a:r>
            <a:r>
              <a:rPr lang="en-US" dirty="0" err="1"/>
              <a:t>ei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mines </a:t>
            </a:r>
            <a:r>
              <a:rPr lang="en-US" dirty="0" err="1"/>
              <a:t>archum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. </a:t>
            </a:r>
            <a:endParaRPr lang="en-US" sz="4000" dirty="0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590E26BF-269A-4A04-97EA-52BF636A489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600" y="0"/>
            <a:ext cx="5867400" cy="6858000"/>
          </a:xfrm>
        </p:spPr>
      </p:pic>
    </p:spTree>
    <p:extLst>
      <p:ext uri="{BB962C8B-B14F-4D97-AF65-F5344CB8AC3E}">
        <p14:creationId xmlns:p14="http://schemas.microsoft.com/office/powerpoint/2010/main" val="10701624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047872D5-D6BB-499B-B33C-DD12FC45FD7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816576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1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047872D5-D6BB-499B-B33C-DD12FC45FD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C64D8381-BA7D-4B11-A289-4C3BB4A7C21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6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889979-4B69-4A97-9F5E-F83939166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Title, Arial Black 36pt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C94A52-03CB-405D-88DC-08B60D109F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0083357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2393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C82FA27E-8CE6-467E-BCD3-6F273BC79CF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7184CA56-742D-473B-915D-E848392CCD1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2" name="Picture Placeholder 17">
            <a:extLst>
              <a:ext uri="{FF2B5EF4-FFF2-40B4-BE49-F238E27FC236}">
                <a16:creationId xmlns:a16="http://schemas.microsoft.com/office/drawing/2014/main" id="{433B9463-F87D-40DA-911B-D4605187A46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B95CA9A7-1B11-4D5D-BEB1-6BD56DE8ED5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DCCD1777-48CD-4910-97EE-443CBDB00D4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C59A88-40BC-498F-A496-230917BC7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3429001"/>
            <a:ext cx="11201400" cy="677108"/>
          </a:xfrm>
        </p:spPr>
        <p:txBody>
          <a:bodyPr/>
          <a:lstStyle/>
          <a:p>
            <a:r>
              <a:rPr lang="en-US" dirty="0" err="1"/>
              <a:t>RITvik’s</a:t>
            </a:r>
            <a:r>
              <a:rPr lang="en-US" dirty="0"/>
              <a:t> SLIDES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67286C6-EE84-49FB-80ED-89E9CA40BB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Presenter’s Name</a:t>
            </a:r>
          </a:p>
          <a:p>
            <a:pPr lvl="1"/>
            <a:r>
              <a:rPr lang="en-US" dirty="0"/>
              <a:t>Presenter’s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5A3AA89-9865-418D-BC35-5B8FEBA8C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93DEF-68FA-4D29-987F-2D76EC479882}" type="datetime4">
              <a:rPr lang="en-US" smtClean="0"/>
              <a:pPr/>
              <a:t>July 29,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574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E2506B1-B641-4318-A860-F5EAF5AC0B6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837404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9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E2506B1-B641-4318-A860-F5EAF5AC0B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552254C9-9C11-41B9-A61B-6382FF93B98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C59A88-40BC-498F-A496-230917BC7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409700"/>
            <a:ext cx="7227306" cy="2019299"/>
          </a:xfrm>
        </p:spPr>
        <p:txBody>
          <a:bodyPr/>
          <a:lstStyle/>
          <a:p>
            <a:r>
              <a:rPr lang="en-US" dirty="0">
                <a:solidFill>
                  <a:srgbClr val="DC202E"/>
                </a:solidFill>
              </a:rPr>
              <a:t>Honeywell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/>
              <a:t>PowerPoint template 2020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498668"/>
            <a:ext cx="2743200" cy="365125"/>
          </a:xfrm>
        </p:spPr>
        <p:txBody>
          <a:bodyPr/>
          <a:lstStyle/>
          <a:p>
            <a:fld id="{5324B254-2090-4DEC-BA04-48B68A4DE2DD}" type="datetime4">
              <a:rPr lang="en-US" smtClean="0"/>
              <a:t>July 28,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418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C82FA27E-8CE6-467E-BCD3-6F273BC79CF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7184CA56-742D-473B-915D-E848392CCD1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2" name="Picture Placeholder 17">
            <a:extLst>
              <a:ext uri="{FF2B5EF4-FFF2-40B4-BE49-F238E27FC236}">
                <a16:creationId xmlns:a16="http://schemas.microsoft.com/office/drawing/2014/main" id="{433B9463-F87D-40DA-911B-D4605187A46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B95CA9A7-1B11-4D5D-BEB1-6BD56DE8ED5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DCCD1777-48CD-4910-97EE-443CBDB00D4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C59A88-40BC-498F-A496-230917BC7A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title, </a:t>
            </a:r>
            <a:br>
              <a:rPr lang="en-US" dirty="0"/>
            </a:br>
            <a:r>
              <a:rPr lang="en-US" dirty="0"/>
              <a:t>Arial BLACK, 44pt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67286C6-EE84-49FB-80ED-89E9CA40BB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Presenter’s Name</a:t>
            </a:r>
          </a:p>
          <a:p>
            <a:pPr lvl="1"/>
            <a:r>
              <a:rPr lang="en-US" dirty="0"/>
              <a:t>Presenter’s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5A3AA89-9865-418D-BC35-5B8FEBA8C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93DEF-68FA-4D29-987F-2D76EC479882}" type="datetime4">
              <a:rPr lang="en-US" smtClean="0"/>
              <a:pPr/>
              <a:t>July 28,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725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59A88-40BC-498F-A496-230917BC7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409700"/>
            <a:ext cx="6213844" cy="20193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Presentation title, Arial </a:t>
            </a:r>
            <a:r>
              <a:rPr lang="en-US" dirty="0"/>
              <a:t>BLACK, 44pt</a:t>
            </a:r>
            <a:br>
              <a:rPr lang="en-US" dirty="0"/>
            </a:br>
            <a:r>
              <a:rPr lang="en-US" dirty="0"/>
              <a:t>Lorem ipsum 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67286C6-EE84-49FB-80ED-89E9CA40BB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Presenter’s Name</a:t>
            </a:r>
          </a:p>
          <a:p>
            <a:pPr lvl="1"/>
            <a:r>
              <a:rPr lang="en-US" dirty="0"/>
              <a:t>Presenter’s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72E0E4-01A1-4C54-9EE7-019C7AA10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EB09EA-9CA7-4BA1-BA03-DEEDCA49E371}" type="datetime4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July 28, 2020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2228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59A88-40BC-498F-A496-230917BC7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300" y="1409700"/>
            <a:ext cx="5600700" cy="20193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Presentation title, Arial </a:t>
            </a:r>
            <a:r>
              <a:rPr lang="en-US" dirty="0">
                <a:solidFill>
                  <a:schemeClr val="bg1"/>
                </a:solidFill>
              </a:rPr>
              <a:t>BLACK, 44pt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Lorem ipsum 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67286C6-EE84-49FB-80ED-89E9CA40BB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Presenter’s Name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Presenter’s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931344-B63A-4C5F-9B85-6372B6607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2C2F6-491A-44E6-B818-5FD5EEA2B2B8}" type="datetime4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July 28, 2020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7476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10219CA5-4C94-4AB4-BC96-19296873B96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860254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5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10219CA5-4C94-4AB4-BC96-19296873B9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3B702ED1-68A4-4C4C-8AB8-131E1BAB333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dirty="0" err="1">
              <a:solidFill>
                <a:schemeClr val="tx1"/>
              </a:solidFill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423282-47ED-48A9-BB4D-CF63D190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title, </a:t>
            </a:r>
            <a:br>
              <a:rPr lang="en-US" dirty="0"/>
            </a:br>
            <a:r>
              <a:rPr lang="en-US" dirty="0"/>
              <a:t>Arial BLACK, 44pt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27F83-A045-4A7C-B4C2-579F8862D9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5105400"/>
            <a:ext cx="4002827" cy="492443"/>
          </a:xfrm>
        </p:spPr>
        <p:txBody>
          <a:bodyPr wrap="none"/>
          <a:lstStyle/>
          <a:p>
            <a:r>
              <a:rPr lang="en-US" dirty="0"/>
              <a:t>Section sub-title, Arial Bold, 20pt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ED6C810-C6EF-423D-812D-65DEA83B27A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233484665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tiBD_zRtehxq3.nt2gDA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D1ZsHZybwBHB3NFGab2x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a8Yhyl67Gw5SmHv0iBOP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.dc4bCsp5kbWFvl42V5D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WNcXTQbsMSN4HVuQtMHIQ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EH3_fQbZWIr29kmo_h25w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fU7FjTlyHCdbhKphd_er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Ui2NWpTboVMp58lGBhU5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ATsvZagsqOEq_nR6Pj8W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MnLk4GKOP9sp5oC.qa7h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VD6XC.KCKKsLZGe8u_j0w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f7STCjGhv2BoYZhSCMr3A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ow1caxfVKck.7maQUYT_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D8SOnXEDcnHrOPmcZfuCg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vGiVCaGdWRYiwt64ITnp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v7J6r2tzNaWxcQDcPB1BA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LulY47DTpeonH80yfyr4g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NqNAIZ6DHdtWgBmfQTwZw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yoVP6HIlebQKflHTUwWDA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2832.7sVBqrOvBw8MZcg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yi0RIqnIpWd6O6m024gew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xwxWZHEuv2DW7KcFr_2UA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twh5GR7t0As0BK5wnUpZw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k9O97oFlLWYvyu8vMIPnw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8DV2vVzrd9PufyH6m0zXA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cb4d7jw8zw_6RnZdLmUd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SjKXYyv0jcsz.Dh0tsnzg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sbTN4AimSV9LgWBo45VNw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EuKKyVvhJLH6Wu_2cw1e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Y83vKPsfg2x2WCeucD36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jE5zQajOvoTWXTllZwrsg"/>
</p:tagLst>
</file>

<file path=ppt/theme/theme1.xml><?xml version="1.0" encoding="utf-8"?>
<a:theme xmlns:a="http://schemas.openxmlformats.org/drawingml/2006/main" name="Honeywell 2019">
  <a:themeElements>
    <a:clrScheme name="Honeywell 2019">
      <a:dk1>
        <a:sysClr val="windowText" lastClr="000000"/>
      </a:dk1>
      <a:lt1>
        <a:sysClr val="window" lastClr="FFFFFF"/>
      </a:lt1>
      <a:dk2>
        <a:srgbClr val="404040"/>
      </a:dk2>
      <a:lt2>
        <a:srgbClr val="E0E0E0"/>
      </a:lt2>
      <a:accent1>
        <a:srgbClr val="DC202E"/>
      </a:accent1>
      <a:accent2>
        <a:srgbClr val="404040"/>
      </a:accent2>
      <a:accent3>
        <a:srgbClr val="707070"/>
      </a:accent3>
      <a:accent4>
        <a:srgbClr val="A0A0A0"/>
      </a:accent4>
      <a:accent5>
        <a:srgbClr val="C0C0C0"/>
      </a:accent5>
      <a:accent6>
        <a:srgbClr val="E0E0E0"/>
      </a:accent6>
      <a:hlink>
        <a:srgbClr val="000000"/>
      </a:hlink>
      <a:folHlink>
        <a:srgbClr val="000000"/>
      </a:folHlink>
    </a:clrScheme>
    <a:fontScheme name="Honeywel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oneywell PPT Template 16x9_2019 pptx (1)" id="{C13D7188-A151-414D-8989-4BEEEFF1DC5C}" vid="{71BD2F07-B865-488E-B5DA-A4FB8B5D2041}"/>
    </a:ext>
  </a:extLst>
</a:theme>
</file>

<file path=ppt/theme/theme2.xml><?xml version="1.0" encoding="utf-8"?>
<a:theme xmlns:a="http://schemas.openxmlformats.org/drawingml/2006/main" name="Office Theme">
  <a:themeElements>
    <a:clrScheme name="Honeywell">
      <a:dk1>
        <a:sysClr val="windowText" lastClr="000000"/>
      </a:dk1>
      <a:lt1>
        <a:sysClr val="window" lastClr="FFFFFF"/>
      </a:lt1>
      <a:dk2>
        <a:srgbClr val="404040"/>
      </a:dk2>
      <a:lt2>
        <a:srgbClr val="E0E0E0"/>
      </a:lt2>
      <a:accent1>
        <a:srgbClr val="DC202E"/>
      </a:accent1>
      <a:accent2>
        <a:srgbClr val="404040"/>
      </a:accent2>
      <a:accent3>
        <a:srgbClr val="707070"/>
      </a:accent3>
      <a:accent4>
        <a:srgbClr val="A0A0A0"/>
      </a:accent4>
      <a:accent5>
        <a:srgbClr val="C0C0C0"/>
      </a:accent5>
      <a:accent6>
        <a:srgbClr val="E0E0E0"/>
      </a:accent6>
      <a:hlink>
        <a:srgbClr val="000000"/>
      </a:hlink>
      <a:folHlink>
        <a:srgbClr val="000000"/>
      </a:folHlink>
    </a:clrScheme>
    <a:fontScheme name="Honeywel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Honeywell">
      <a:dk1>
        <a:sysClr val="windowText" lastClr="000000"/>
      </a:dk1>
      <a:lt1>
        <a:sysClr val="window" lastClr="FFFFFF"/>
      </a:lt1>
      <a:dk2>
        <a:srgbClr val="404040"/>
      </a:dk2>
      <a:lt2>
        <a:srgbClr val="E0E0E0"/>
      </a:lt2>
      <a:accent1>
        <a:srgbClr val="DC202E"/>
      </a:accent1>
      <a:accent2>
        <a:srgbClr val="404040"/>
      </a:accent2>
      <a:accent3>
        <a:srgbClr val="707070"/>
      </a:accent3>
      <a:accent4>
        <a:srgbClr val="A0A0A0"/>
      </a:accent4>
      <a:accent5>
        <a:srgbClr val="C0C0C0"/>
      </a:accent5>
      <a:accent6>
        <a:srgbClr val="E0E0E0"/>
      </a:accent6>
      <a:hlink>
        <a:srgbClr val="000000"/>
      </a:hlink>
      <a:folHlink>
        <a:srgbClr val="000000"/>
      </a:folHlink>
    </a:clrScheme>
    <a:fontScheme name="Honeywel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7C9DBAC035494BA4B1E9ED8FA870B7" ma:contentTypeVersion="10" ma:contentTypeDescription="Create a new document." ma:contentTypeScope="" ma:versionID="dff2efe89d83d1c4405129fdb35d7cc6">
  <xsd:schema xmlns:xsd="http://www.w3.org/2001/XMLSchema" xmlns:xs="http://www.w3.org/2001/XMLSchema" xmlns:p="http://schemas.microsoft.com/office/2006/metadata/properties" xmlns:ns3="ebcbd75c-e4ca-4927-bc28-c3380ef6dc55" xmlns:ns4="3aa2a15c-b9df-4e5f-a901-6d0fe1a76846" targetNamespace="http://schemas.microsoft.com/office/2006/metadata/properties" ma:root="true" ma:fieldsID="cb12f2dd359114b76f6651a9cc95deb7" ns3:_="" ns4:_="">
    <xsd:import namespace="ebcbd75c-e4ca-4927-bc28-c3380ef6dc55"/>
    <xsd:import namespace="3aa2a15c-b9df-4e5f-a901-6d0fe1a7684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cbd75c-e4ca-4927-bc28-c3380ef6dc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a2a15c-b9df-4e5f-a901-6d0fe1a76846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3A96D48-C214-4F88-BF4C-52E319A5EF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62EFF21-054A-4F2E-893C-59FB38F61F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bcbd75c-e4ca-4927-bc28-c3380ef6dc55"/>
    <ds:schemaRef ds:uri="3aa2a15c-b9df-4e5f-a901-6d0fe1a7684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D8308AD-929C-4AF1-934C-AD13F105D728}">
  <ds:schemaRefs>
    <ds:schemaRef ds:uri="http://schemas.microsoft.com/office/infopath/2007/PartnerControls"/>
    <ds:schemaRef ds:uri="3aa2a15c-b9df-4e5f-a901-6d0fe1a76846"/>
    <ds:schemaRef ds:uri="http://schemas.microsoft.com/office/2006/documentManagement/types"/>
    <ds:schemaRef ds:uri="http://purl.org/dc/elements/1.1/"/>
    <ds:schemaRef ds:uri="http://www.w3.org/XML/1998/namespace"/>
    <ds:schemaRef ds:uri="http://schemas.openxmlformats.org/package/2006/metadata/core-properties"/>
    <ds:schemaRef ds:uri="http://purl.org/dc/dcmitype/"/>
    <ds:schemaRef ds:uri="ebcbd75c-e4ca-4927-bc28-c3380ef6dc55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925</TotalTime>
  <Words>1251</Words>
  <Application>Microsoft Office PowerPoint</Application>
  <PresentationFormat>Widescreen</PresentationFormat>
  <Paragraphs>241</Paragraphs>
  <Slides>34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Arial Black</vt:lpstr>
      <vt:lpstr>Wingdings</vt:lpstr>
      <vt:lpstr>Honeywell 2019</vt:lpstr>
      <vt:lpstr>think-cell Slide</vt:lpstr>
      <vt:lpstr>Final Presentation SLAM implementation on AIRSIM SImulation</vt:lpstr>
      <vt:lpstr>agenda</vt:lpstr>
      <vt:lpstr>Sheetal’s SLIDES</vt:lpstr>
      <vt:lpstr>RITvik’s SLIDES</vt:lpstr>
      <vt:lpstr>Honeywell  PowerPoint template 2020</vt:lpstr>
      <vt:lpstr>Presentation title,  Arial BLACK, 44pt</vt:lpstr>
      <vt:lpstr>Presentation title, Arial BLACK, 44pt Lorem ipsum </vt:lpstr>
      <vt:lpstr>Presentation title, Arial BLACK, 44pt Lorem ipsum </vt:lpstr>
      <vt:lpstr>Section title,  Arial BLACK, 44pt</vt:lpstr>
      <vt:lpstr>Section title,  Arial BLACK, 44pt</vt:lpstr>
      <vt:lpstr>Section title,  Arial BLACK, 44pt</vt:lpstr>
      <vt:lpstr>Section title, Arial BLACK, 44pt</vt:lpstr>
      <vt:lpstr>Section title,  Arial BLACK, 44pt</vt:lpstr>
      <vt:lpstr>agenda</vt:lpstr>
      <vt:lpstr>Slide title, Arial black 32pt</vt:lpstr>
      <vt:lpstr>Slide title, Arial black 32pt</vt:lpstr>
      <vt:lpstr>Slide title, Arial black 32pt</vt:lpstr>
      <vt:lpstr>Slide title, Arial black 32pt</vt:lpstr>
      <vt:lpstr>Slide title, Arial black 32pt</vt:lpstr>
      <vt:lpstr>Slide title, Arial black 32pt</vt:lpstr>
      <vt:lpstr>Slide title, Arial black 32pt</vt:lpstr>
      <vt:lpstr>Slide title, Arial black 32pt</vt:lpstr>
      <vt:lpstr>Slide Title, Arial Black 32pt</vt:lpstr>
      <vt:lpstr>Slide Title, Arial Black 32pt</vt:lpstr>
      <vt:lpstr>Slide Title, Arial Black 32pt</vt:lpstr>
      <vt:lpstr>Slide Title, Arial Black 32pt</vt:lpstr>
      <vt:lpstr>Slide title, Arial black 32pt</vt:lpstr>
      <vt:lpstr>Slide Title, Arial Black 32pt</vt:lpstr>
      <vt:lpstr>Slide Title, Arial Black 32pt</vt:lpstr>
      <vt:lpstr>Large text Duo amet constitut. </vt:lpstr>
      <vt:lpstr>Large Statement  or quote, 36pt. Lorem eos ipsum dolor sit amet, dea diam vitu perata sea, ei luptatum mines archum eos. </vt:lpstr>
      <vt:lpstr>Large Statement  or quote, 36pt. Lorem eos ipsum dolor sit amet, dea diam vitu perata sea, ei luptatum mines archum eos. </vt:lpstr>
      <vt:lpstr>Slide Title, Arial Black 36pt</vt:lpstr>
      <vt:lpstr>PowerPoint Presentation</vt:lpstr>
    </vt:vector>
  </TitlesOfParts>
  <Company>Interpublic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Honeywell  PowerPoint template 2019</dc:title>
  <dc:creator>Akif.Ahmad@Honeywell.com</dc:creator>
  <cp:lastModifiedBy>Pandey, Ritvik</cp:lastModifiedBy>
  <cp:revision>89</cp:revision>
  <dcterms:created xsi:type="dcterms:W3CDTF">2019-07-18T16:20:17Z</dcterms:created>
  <dcterms:modified xsi:type="dcterms:W3CDTF">2020-07-28T18:44:02Z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0x010100477C9DBAC035494BA4B1E9ED8FA870B7</vt:lpwstr>
  </property>
</Properties>
</file>